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viewProps.xml" ContentType="application/vnd.openxmlformats-officedocument.presentationml.viewProps+xml"/>
  <Override PartName="/docProps/custom.xml" ContentType="application/vnd.openxmlformats-officedocument.custom-properties+xml"/>
  <Override PartName="/docProps/app.xml" ContentType="application/vnd.openxmlformats-officedocument.extended-properties+xml"/>
  <Override PartName="/ppt/slides/slide18.xml" ContentType="application/vnd.openxmlformats-officedocument.presentationml.slide+xml"/>
  <Override PartName="/docProps/core.xml" ContentType="application/vnd.openxmlformats-package.core-properties+xml"/>
  <Override PartName="/ppt/slideLayouts/slideLayout37.xml" ContentType="application/vnd.openxmlformats-officedocument.presentationml.slideLayout+xml"/>
  <Override PartName="/ppt/diagrams/data1.xml" ContentType="application/vnd.openxmlformats-officedocument.drawingml.diagramData+xml"/>
  <Override PartName="/ppt/diagrams/colors1.xml" ContentType="application/vnd.openxmlformats-officedocument.drawingml.diagramColors+xml"/>
  <Override PartName="/ppt/notesSlides/notesSlide17.xml" ContentType="application/vnd.openxmlformats-officedocument.presentationml.notesSlide+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slideLayouts/slideLayout34.xml" ContentType="application/vnd.openxmlformats-officedocument.presentationml.slideLayout+xml"/>
  <Override PartName="/ppt/notesSlides/notesSlide7.xml" ContentType="application/vnd.openxmlformats-officedocument.presentationml.notesSlide+xml"/>
  <Override PartName="/ppt/slides/slide1.xml" ContentType="application/vnd.openxmlformats-officedocument.presentationml.slide+xml"/>
  <Override PartName="/ppt/handoutMasters/handoutMaster1.xml" ContentType="application/vnd.openxmlformats-officedocument.presentationml.handoutMaster+xml"/>
  <Override PartName="/ppt/slideMasters/slideMaster1.xml" ContentType="application/vnd.openxmlformats-officedocument.presentationml.slideMaster+xml"/>
  <Override PartName="/ppt/slideLayouts/slideLayout40.xml" ContentType="application/vnd.openxmlformats-officedocument.presentationml.slideLayout+xml"/>
  <Override PartName="/ppt/notesMasters/notesMaster1.xml" ContentType="application/vnd.openxmlformats-officedocument.presentationml.notesMaster+xml"/>
  <Override PartName="/ppt/notesSlides/notesSlide18.xml" ContentType="application/vnd.openxmlformats-officedocument.presentationml.notesSlide+xml"/>
  <Override PartName="/ppt/notesSlides/notesSlide3.xml" ContentType="application/vnd.openxmlformats-officedocument.presentationml.notesSlide+xml"/>
  <Override PartName="/ppt/slides/slide5.xml" ContentType="application/vnd.openxmlformats-officedocument.presentationml.slide+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slideLayouts/slideLayout32.xml" ContentType="application/vnd.openxmlformats-officedocument.presentationml.slideLayout+xml"/>
  <Override PartName="/ppt/slides/slide23.xml" ContentType="application/vnd.openxmlformats-officedocument.presentationml.slide+xml"/>
  <Override PartName="/ppt/slideLayouts/slideLayout35.xml" ContentType="application/vnd.openxmlformats-officedocument.presentationml.slideLayout+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8.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41.xml" ContentType="application/vnd.openxmlformats-officedocument.presentationml.slideLayout+xml"/>
  <Override PartName="/ppt/slideLayouts/slideLayout21.xml" ContentType="application/vnd.openxmlformats-officedocument.presentationml.slideLayout+xml"/>
  <Override PartName="/ppt/slideLayouts/slideLayout25.xml" ContentType="application/vnd.openxmlformats-officedocument.presentationml.slideLayout+xml"/>
  <Override PartName="/ppt/slideLayouts/slideLayout31.xml" ContentType="application/vnd.openxmlformats-officedocument.presentationml.slideLayout+xml"/>
  <Override PartName="/ppt/slideLayouts/slideLayout6.xml" ContentType="application/vnd.openxmlformats-officedocument.presentationml.slideLayout+xml"/>
  <Override PartName="/ppt/slideLayouts/slideLayout38.xml" ContentType="application/vnd.openxmlformats-officedocument.presentationml.slideLayout+xml"/>
  <Override PartName="/ppt/slideLayouts/slideLayout18.xml" ContentType="application/vnd.openxmlformats-officedocument.presentationml.slideLayout+xml"/>
  <Override PartName="/ppt/slides/slide19.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slideLayouts/slideLayout12.xml" ContentType="application/vnd.openxmlformats-officedocument.presentationml.slideLayout+xml"/>
  <Override PartName="/ppt/slides/slide16.xml" ContentType="application/vnd.openxmlformats-officedocument.presentationml.slide+xml"/>
  <Override PartName="/ppt/slideLayouts/slideLayout13.xml" ContentType="application/vnd.openxmlformats-officedocument.presentationml.slideLayout+xml"/>
  <Override PartName="/ppt/slides/slide17.xml" ContentType="application/vnd.openxmlformats-officedocument.presentationml.slide+xml"/>
  <Override PartName="/ppt/slideLayouts/slideLayout14.xml" ContentType="application/vnd.openxmlformats-officedocument.presentationml.slideLayout+xml"/>
  <Override PartName="/ppt/slides/slide10.xml" ContentType="application/vnd.openxmlformats-officedocument.presentationml.slide+xml"/>
  <Override PartName="/ppt/slideLayouts/slideLayout15.xml" ContentType="application/vnd.openxmlformats-officedocument.presentationml.slideLayout+xml"/>
  <Override PartName="/ppt/slides/slide11.xml" ContentType="application/vnd.openxmlformats-officedocument.presentationml.slide+xml"/>
  <Override PartName="/ppt/slideLayouts/slideLayout16.xml" ContentType="application/vnd.openxmlformats-officedocument.presentationml.slideLayout+xml"/>
  <Override PartName="/ppt/slides/slide12.xml" ContentType="application/vnd.openxmlformats-officedocument.presentationml.slide+xml"/>
  <Override PartName="/ppt/slideLayouts/slideLayout17.xml" ContentType="application/vnd.openxmlformats-officedocument.presentationml.slideLayout+xml"/>
  <Override PartName="/ppt/slides/slide13.xml" ContentType="application/vnd.openxmlformats-officedocument.presentationml.slide+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s/slide28.xml" ContentType="application/vnd.openxmlformats-officedocument.presentationml.slid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s/slide24.xml" ContentType="application/vnd.openxmlformats-officedocument.presentationml.slide+xml"/>
  <Override PartName="/ppt/slideLayouts/slideLayout29.xml" ContentType="application/vnd.openxmlformats-officedocument.presentationml.slideLayout+xml"/>
  <Override PartName="/ppt/slides/slide25.xml" ContentType="application/vnd.openxmlformats-officedocument.presentationml.slide+xml"/>
  <Override PartName="/ppt/slideLayouts/slideLayout3.xml" ContentType="application/vnd.openxmlformats-officedocument.presentationml.slideLayout+xml"/>
  <Override PartName="/ppt/slideLayouts/slideLayout33.xml" ContentType="application/vnd.openxmlformats-officedocument.presentationml.slideLayout+xml"/>
  <Override PartName="/ppt/slideLayouts/slideLayout36.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docMetadata/LabelInfo.xml" ContentType="application/vnd.ms-office.classificationlabels+xml"/>
  <Override PartName="/ppt/changesInfos/changesInfo1.xml" ContentType="application/vnd.ms-powerpoint.changes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30"/>
  </p:notesMasterIdLst>
  <p:handoutMasterIdLst>
    <p:handoutMasterId r:id="rId31"/>
  </p:handoutMasterIdLst>
  <p:sldIdLst>
    <p:sldId id="506" r:id="rId2"/>
    <p:sldId id="504" r:id="rId3"/>
    <p:sldId id="508" r:id="rId4"/>
    <p:sldId id="509" r:id="rId5"/>
    <p:sldId id="510" r:id="rId6"/>
    <p:sldId id="511" r:id="rId7"/>
    <p:sldId id="512" r:id="rId8"/>
    <p:sldId id="513" r:id="rId9"/>
    <p:sldId id="514" r:id="rId10"/>
    <p:sldId id="516" r:id="rId11"/>
    <p:sldId id="517" r:id="rId12"/>
    <p:sldId id="518" r:id="rId13"/>
    <p:sldId id="533" r:id="rId14"/>
    <p:sldId id="519" r:id="rId15"/>
    <p:sldId id="520" r:id="rId16"/>
    <p:sldId id="521" r:id="rId17"/>
    <p:sldId id="522" r:id="rId18"/>
    <p:sldId id="523" r:id="rId19"/>
    <p:sldId id="524" r:id="rId20"/>
    <p:sldId id="525" r:id="rId21"/>
    <p:sldId id="526" r:id="rId22"/>
    <p:sldId id="527" r:id="rId23"/>
    <p:sldId id="528" r:id="rId24"/>
    <p:sldId id="529" r:id="rId25"/>
    <p:sldId id="530" r:id="rId26"/>
    <p:sldId id="531" r:id="rId27"/>
    <p:sldId id="532" r:id="rId28"/>
    <p:sldId id="505" r:id="rId29"/>
  </p:sldIdLst>
  <p:sldSz cx="13439775" cy="7559675"/>
  <p:notesSz cx="6858000" cy="9144000"/>
  <p:custDataLst>
    <p:tags r:id="rId32"/>
  </p:custDataLst>
  <p:defaultTextStyle>
    <a:defPPr>
      <a:defRPr lang="en-GB"/>
    </a:defPPr>
    <a:lvl1pPr marL="0" indent="0" algn="l" defTabSz="801929" rtl="0" eaLnBrk="1" latinLnBrk="0" hangingPunct="1">
      <a:lnSpc>
        <a:spcPct val="100000"/>
      </a:lnSpc>
      <a:spcBef>
        <a:spcPts val="0"/>
      </a:spcBef>
      <a:buFont typeface="Arial" panose="020B0604020202020204" pitchFamily="34" charset="0"/>
      <a:buNone/>
      <a:defRPr sz="1100" kern="1200">
        <a:solidFill>
          <a:schemeClr val="tx1"/>
        </a:solidFill>
        <a:latin typeface="+mn-lt"/>
        <a:ea typeface="+mn-ea"/>
        <a:cs typeface="+mn-cs"/>
      </a:defRPr>
    </a:lvl1pPr>
    <a:lvl2pPr marL="180000" indent="-180000" algn="l" defTabSz="801929" rtl="0" eaLnBrk="1" latinLnBrk="0" hangingPunct="1">
      <a:lnSpc>
        <a:spcPct val="100000"/>
      </a:lnSpc>
      <a:spcBef>
        <a:spcPts val="0"/>
      </a:spcBef>
      <a:buClr>
        <a:schemeClr val="accent4"/>
      </a:buClr>
      <a:buFont typeface="Wingdings 3" panose="05040102010807070707" pitchFamily="18" charset="2"/>
      <a:buChar char=""/>
      <a:defRPr sz="1100" kern="1200">
        <a:solidFill>
          <a:schemeClr val="tx1"/>
        </a:solidFill>
        <a:latin typeface="+mn-lt"/>
        <a:ea typeface="+mn-ea"/>
        <a:cs typeface="+mn-cs"/>
      </a:defRPr>
    </a:lvl2pPr>
    <a:lvl3pPr marL="36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3pPr>
    <a:lvl4pPr marL="54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4pPr>
    <a:lvl5pPr marL="720000" indent="-180000" algn="l" defTabSz="801929" rtl="0" eaLnBrk="1" latinLnBrk="0" hangingPunct="1">
      <a:lnSpc>
        <a:spcPct val="100000"/>
      </a:lnSpc>
      <a:spcBef>
        <a:spcPts val="0"/>
      </a:spcBef>
      <a:buClr>
        <a:schemeClr val="accent4"/>
      </a:buClr>
      <a:buFont typeface="Arial" panose="020B0604020202020204" pitchFamily="34" charset="0"/>
      <a:buChar char="˃"/>
      <a:tabLst/>
      <a:defRPr sz="1100" kern="1200">
        <a:solidFill>
          <a:schemeClr val="tx1"/>
        </a:solidFill>
        <a:latin typeface="+mn-lt"/>
        <a:ea typeface="+mn-ea"/>
        <a:cs typeface="+mn-cs"/>
      </a:defRPr>
    </a:lvl5pPr>
    <a:lvl6pPr marL="90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6pPr>
    <a:lvl7pPr marL="108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7pPr>
    <a:lvl8pPr marL="126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8pPr>
    <a:lvl9pPr marL="1440000" indent="-180000" algn="l" defTabSz="801929" rtl="0" eaLnBrk="1" latinLnBrk="0" hangingPunct="1">
      <a:lnSpc>
        <a:spcPct val="100000"/>
      </a:lnSpc>
      <a:spcBef>
        <a:spcPts val="0"/>
      </a:spcBef>
      <a:buClr>
        <a:schemeClr val="accent4"/>
      </a:buClr>
      <a:buFont typeface="Arial" panose="020B0604020202020204" pitchFamily="34" charset="0"/>
      <a:buChar char="˃"/>
      <a:defRPr sz="11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04" userDrawn="1">
          <p15:clr>
            <a:srgbClr val="A4A3A4"/>
          </p15:clr>
        </p15:guide>
        <p15:guide id="13" orient="horz" pos="4558" userDrawn="1">
          <p15:clr>
            <a:srgbClr val="A4A3A4"/>
          </p15:clr>
        </p15:guide>
        <p15:guide id="14" pos="423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41B4D"/>
    <a:srgbClr val="FBDD40"/>
    <a:srgbClr val="BBC7D6"/>
    <a:srgbClr val="1D428A"/>
    <a:srgbClr val="253746"/>
    <a:srgbClr val="FDDE3C"/>
    <a:srgbClr val="A7A4E0"/>
    <a:srgbClr val="0F1C44"/>
    <a:srgbClr val="1D1D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EF6447A-24EA-4742-A8FB-1DF080B5CEFA}">
  <a:tblStyle styleId="{CEF6447A-24EA-4742-A8FB-1DF080B5CEFA}" styleName="TW Table">
    <a:wholeTbl>
      <a:tcTxStyle>
        <a:fontRef idx="minor"/>
        <a:schemeClr val="dk1"/>
      </a:tcTxStyle>
      <a:tcStyle>
        <a:tcBdr>
          <a:left>
            <a:ln>
              <a:noFill/>
            </a:ln>
          </a:left>
          <a:right>
            <a:ln>
              <a:noFill/>
            </a:ln>
          </a:right>
          <a:top>
            <a:ln w="0" cmpd="sng">
              <a:solidFill>
                <a:schemeClr val="dk1"/>
              </a:solidFill>
            </a:ln>
          </a:top>
          <a:bottom>
            <a:ln w="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0" cmpd="sng">
              <a:solidFill>
                <a:schemeClr val="dk1"/>
              </a:solidFill>
            </a:ln>
          </a:bottom>
        </a:tcBdr>
        <a:fill>
          <a:solidFill>
            <a:schemeClr val="dk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6720" autoAdjust="0"/>
  </p:normalViewPr>
  <p:slideViewPr>
    <p:cSldViewPr snapToGrid="0" showGuides="1">
      <p:cViewPr varScale="1">
        <p:scale>
          <a:sx n="97" d="100"/>
          <a:sy n="97" d="100"/>
        </p:scale>
        <p:origin x="582" y="240"/>
      </p:cViewPr>
      <p:guideLst>
        <p:guide orient="horz" pos="204"/>
        <p:guide orient="horz" pos="4558"/>
        <p:guide pos="4233"/>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4176"/>
    </p:cViewPr>
  </p:sorterViewPr>
  <p:notesViewPr>
    <p:cSldViewPr snapToGrid="0" showGuides="1">
      <p:cViewPr varScale="1">
        <p:scale>
          <a:sx n="53" d="100"/>
          <a:sy n="53" d="100"/>
        </p:scale>
        <p:origin x="252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37" Type="http://schemas.microsoft.com/office/2016/11/relationships/changesInfo" Target="changesInfos/changesInfo1.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ls, Prof. Dr. Michael Johannes" userId="8493cd0d-f0e1-4fde-8d87-45e7bd826e5b" providerId="ADAL" clId="{2FBF4943-5296-4A46-9EA5-A8585816C847}"/>
    <pc:docChg chg="modSld">
      <pc:chgData name="Pils, Prof. Dr. Michael Johannes" userId="8493cd0d-f0e1-4fde-8d87-45e7bd826e5b" providerId="ADAL" clId="{2FBF4943-5296-4A46-9EA5-A8585816C847}" dt="2026-06-03T10:10:49.648" v="4" actId="20577"/>
      <pc:docMkLst>
        <pc:docMk/>
      </pc:docMkLst>
      <pc:sldChg chg="modSp mod">
        <pc:chgData name="Pils, Prof. Dr. Michael Johannes" userId="8493cd0d-f0e1-4fde-8d87-45e7bd826e5b" providerId="ADAL" clId="{2FBF4943-5296-4A46-9EA5-A8585816C847}" dt="2026-06-03T10:10:49.648" v="4" actId="20577"/>
        <pc:sldMkLst>
          <pc:docMk/>
          <pc:sldMk cId="693175996" sldId="506"/>
        </pc:sldMkLst>
        <pc:spChg chg="mod">
          <ac:chgData name="Pils, Prof. Dr. Michael Johannes" userId="8493cd0d-f0e1-4fde-8d87-45e7bd826e5b" providerId="ADAL" clId="{2FBF4943-5296-4A46-9EA5-A8585816C847}" dt="2026-06-03T10:10:49.648" v="4" actId="20577"/>
          <ac:spMkLst>
            <pc:docMk/>
            <pc:sldMk cId="693175996" sldId="506"/>
            <ac:spMk id="7" creationId="{4C4F6134-FC65-4DC6-3242-05EAC897BD9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5F9F3F-EDB5-48D8-B64D-75835CD48503}"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de-DE"/>
        </a:p>
      </dgm:t>
    </dgm:pt>
    <dgm:pt modelId="{AC1FF7FD-376A-49F7-B743-A710292852F3}">
      <dgm:prSet phldrT="[Text]" custT="1"/>
      <dgm:spPr/>
      <dgm:t>
        <a:bodyPr/>
        <a:lstStyle/>
        <a:p>
          <a:r>
            <a:rPr lang="de-DE" sz="1000" dirty="0"/>
            <a:t>Arbeits-zeit</a:t>
          </a:r>
        </a:p>
      </dgm:t>
    </dgm:pt>
    <dgm:pt modelId="{C11DF7C5-C09D-4260-8090-89E44780AE6F}" type="parTrans" cxnId="{0C1D9067-6CEF-4313-AD1A-88C551323513}">
      <dgm:prSet/>
      <dgm:spPr/>
      <dgm:t>
        <a:bodyPr/>
        <a:lstStyle/>
        <a:p>
          <a:endParaRPr lang="de-DE"/>
        </a:p>
      </dgm:t>
    </dgm:pt>
    <dgm:pt modelId="{C8C3577B-E5CD-402D-8C87-02960C706B46}" type="sibTrans" cxnId="{0C1D9067-6CEF-4313-AD1A-88C551323513}">
      <dgm:prSet/>
      <dgm:spPr/>
      <dgm:t>
        <a:bodyPr/>
        <a:lstStyle/>
        <a:p>
          <a:endParaRPr lang="de-DE"/>
        </a:p>
      </dgm:t>
    </dgm:pt>
    <dgm:pt modelId="{8413CB8C-F425-441A-8F33-43F2DEB9BDB1}">
      <dgm:prSet phldrT="[Text]" custT="1"/>
      <dgm:spPr/>
      <dgm:t>
        <a:bodyPr/>
        <a:lstStyle/>
        <a:p>
          <a:r>
            <a:rPr lang="de-DE" sz="1000" dirty="0"/>
            <a:t>Mit-</a:t>
          </a:r>
          <a:r>
            <a:rPr lang="de-DE" sz="1000" dirty="0" err="1"/>
            <a:t>bestim</a:t>
          </a:r>
          <a:r>
            <a:rPr lang="de-DE" sz="1000" dirty="0"/>
            <a:t>-</a:t>
          </a:r>
          <a:r>
            <a:rPr lang="de-DE" sz="1000" dirty="0" err="1"/>
            <a:t>mung</a:t>
          </a:r>
          <a:endParaRPr lang="de-DE" sz="1000" dirty="0"/>
        </a:p>
      </dgm:t>
    </dgm:pt>
    <dgm:pt modelId="{2E75BF86-FCC5-4834-94F0-3ABDDC0FC0B6}" type="parTrans" cxnId="{38B2A4D7-9EB6-4E1A-B408-B5A4023B6469}">
      <dgm:prSet/>
      <dgm:spPr/>
      <dgm:t>
        <a:bodyPr/>
        <a:lstStyle/>
        <a:p>
          <a:endParaRPr lang="de-DE"/>
        </a:p>
      </dgm:t>
    </dgm:pt>
    <dgm:pt modelId="{5C79F3A8-F23B-4564-B88C-0F86D8EC18D3}" type="sibTrans" cxnId="{38B2A4D7-9EB6-4E1A-B408-B5A4023B6469}">
      <dgm:prSet/>
      <dgm:spPr/>
      <dgm:t>
        <a:bodyPr/>
        <a:lstStyle/>
        <a:p>
          <a:endParaRPr lang="de-DE"/>
        </a:p>
      </dgm:t>
    </dgm:pt>
    <dgm:pt modelId="{C89F0904-7147-4208-BFD8-7789D1569434}">
      <dgm:prSet phldrT="[Text]" custT="1"/>
      <dgm:spPr/>
      <dgm:t>
        <a:bodyPr/>
        <a:lstStyle/>
        <a:p>
          <a:r>
            <a:rPr lang="de-DE" sz="1000" dirty="0"/>
            <a:t>Rechts-schutz</a:t>
          </a:r>
        </a:p>
      </dgm:t>
    </dgm:pt>
    <dgm:pt modelId="{A2D66974-9534-404F-9919-DE3130D79F5B}" type="parTrans" cxnId="{DCF55AF5-5291-48F7-A892-4AE3561544E0}">
      <dgm:prSet/>
      <dgm:spPr/>
      <dgm:t>
        <a:bodyPr/>
        <a:lstStyle/>
        <a:p>
          <a:endParaRPr lang="de-DE"/>
        </a:p>
      </dgm:t>
    </dgm:pt>
    <dgm:pt modelId="{29406DF4-7CA1-4649-8BAB-7E11B274CD1A}" type="sibTrans" cxnId="{DCF55AF5-5291-48F7-A892-4AE3561544E0}">
      <dgm:prSet/>
      <dgm:spPr/>
      <dgm:t>
        <a:bodyPr/>
        <a:lstStyle/>
        <a:p>
          <a:endParaRPr lang="de-DE"/>
        </a:p>
      </dgm:t>
    </dgm:pt>
    <dgm:pt modelId="{84087052-54E0-41BE-A976-0B7414AE3D92}">
      <dgm:prSet phldrT="[Text]" custT="1"/>
      <dgm:spPr/>
      <dgm:t>
        <a:bodyPr/>
        <a:lstStyle/>
        <a:p>
          <a:r>
            <a:rPr lang="de-DE" sz="1000" dirty="0"/>
            <a:t>Daten-schutz</a:t>
          </a:r>
        </a:p>
      </dgm:t>
    </dgm:pt>
    <dgm:pt modelId="{BD0352E6-8332-4515-8368-6E81ABDCCC5E}" type="parTrans" cxnId="{EB46B983-A6C4-4548-B1DB-EA299B38DE62}">
      <dgm:prSet/>
      <dgm:spPr/>
      <dgm:t>
        <a:bodyPr/>
        <a:lstStyle/>
        <a:p>
          <a:endParaRPr lang="de-DE"/>
        </a:p>
      </dgm:t>
    </dgm:pt>
    <dgm:pt modelId="{203610F7-9B34-455E-A889-C3EC0A315014}" type="sibTrans" cxnId="{EB46B983-A6C4-4548-B1DB-EA299B38DE62}">
      <dgm:prSet/>
      <dgm:spPr/>
      <dgm:t>
        <a:bodyPr/>
        <a:lstStyle/>
        <a:p>
          <a:endParaRPr lang="de-DE"/>
        </a:p>
      </dgm:t>
    </dgm:pt>
    <dgm:pt modelId="{6E929B6A-B9C8-4E49-92FA-16CE77183E2A}">
      <dgm:prSet phldrT="[Text]" custT="1"/>
      <dgm:spPr/>
      <dgm:t>
        <a:bodyPr/>
        <a:lstStyle/>
        <a:p>
          <a:r>
            <a:rPr lang="de-DE" sz="1000" dirty="0"/>
            <a:t>Fremd-</a:t>
          </a:r>
          <a:r>
            <a:rPr lang="de-DE" sz="1000" dirty="0" err="1"/>
            <a:t>perso</a:t>
          </a:r>
          <a:r>
            <a:rPr lang="de-DE" sz="1000" dirty="0"/>
            <a:t>-</a:t>
          </a:r>
          <a:r>
            <a:rPr lang="de-DE" sz="1000" dirty="0" err="1"/>
            <a:t>nal</a:t>
          </a:r>
          <a:endParaRPr lang="de-DE" sz="1000" dirty="0"/>
        </a:p>
      </dgm:t>
    </dgm:pt>
    <dgm:pt modelId="{AD1F143A-9713-48F9-B50E-A49CFE7CB45D}" type="parTrans" cxnId="{2A7759EA-B098-4544-9F40-4E22745F34A1}">
      <dgm:prSet/>
      <dgm:spPr/>
      <dgm:t>
        <a:bodyPr/>
        <a:lstStyle/>
        <a:p>
          <a:endParaRPr lang="de-DE"/>
        </a:p>
      </dgm:t>
    </dgm:pt>
    <dgm:pt modelId="{45002E8C-AFD2-4E0F-B57E-532718497BDF}" type="sibTrans" cxnId="{2A7759EA-B098-4544-9F40-4E22745F34A1}">
      <dgm:prSet/>
      <dgm:spPr/>
      <dgm:t>
        <a:bodyPr/>
        <a:lstStyle/>
        <a:p>
          <a:endParaRPr lang="de-DE"/>
        </a:p>
      </dgm:t>
    </dgm:pt>
    <dgm:pt modelId="{B0AB069D-EBDA-4C57-9AA1-ED8B5EC8CCC4}">
      <dgm:prSet phldrT="[Text]" custT="1"/>
      <dgm:spPr/>
      <dgm:t>
        <a:bodyPr/>
        <a:lstStyle/>
        <a:p>
          <a:r>
            <a:rPr lang="de-DE" sz="1000" dirty="0"/>
            <a:t>Bußen</a:t>
          </a:r>
        </a:p>
      </dgm:t>
    </dgm:pt>
    <dgm:pt modelId="{39B4B86E-B688-4174-A602-D99B4C43E15B}" type="parTrans" cxnId="{F1348144-8784-4085-93D2-105E14A4C8F2}">
      <dgm:prSet/>
      <dgm:spPr/>
      <dgm:t>
        <a:bodyPr/>
        <a:lstStyle/>
        <a:p>
          <a:endParaRPr lang="de-DE"/>
        </a:p>
      </dgm:t>
    </dgm:pt>
    <dgm:pt modelId="{DA0E6C6A-CD28-4B69-B404-43A014F40E5F}" type="sibTrans" cxnId="{F1348144-8784-4085-93D2-105E14A4C8F2}">
      <dgm:prSet/>
      <dgm:spPr/>
      <dgm:t>
        <a:bodyPr/>
        <a:lstStyle/>
        <a:p>
          <a:endParaRPr lang="de-DE"/>
        </a:p>
      </dgm:t>
    </dgm:pt>
    <dgm:pt modelId="{FA1246D4-D83D-4347-9C4D-BBC6ECA7BC7D}">
      <dgm:prSet phldrT="[Text]" custT="1"/>
      <dgm:spPr/>
      <dgm:t>
        <a:bodyPr/>
        <a:lstStyle/>
        <a:p>
          <a:r>
            <a:rPr lang="de-DE" sz="1000" dirty="0" err="1"/>
            <a:t>Behör</a:t>
          </a:r>
          <a:r>
            <a:rPr lang="de-DE" sz="1000" dirty="0"/>
            <a:t>-</a:t>
          </a:r>
        </a:p>
        <a:p>
          <a:r>
            <a:rPr lang="de-DE" sz="1000" dirty="0"/>
            <a:t>den</a:t>
          </a:r>
        </a:p>
      </dgm:t>
    </dgm:pt>
    <dgm:pt modelId="{2A1A79DF-EC9C-444C-80DD-BE8DB790672A}" type="parTrans" cxnId="{BC77C83F-01A8-4B10-992A-09A4A3934147}">
      <dgm:prSet/>
      <dgm:spPr/>
      <dgm:t>
        <a:bodyPr/>
        <a:lstStyle/>
        <a:p>
          <a:endParaRPr lang="de-DE"/>
        </a:p>
      </dgm:t>
    </dgm:pt>
    <dgm:pt modelId="{1E9D8858-FC9C-4B7A-8503-8D638BBD4DF5}" type="sibTrans" cxnId="{BC77C83F-01A8-4B10-992A-09A4A3934147}">
      <dgm:prSet/>
      <dgm:spPr/>
      <dgm:t>
        <a:bodyPr/>
        <a:lstStyle/>
        <a:p>
          <a:endParaRPr lang="de-DE"/>
        </a:p>
      </dgm:t>
    </dgm:pt>
    <dgm:pt modelId="{5BEBC7CE-7FBD-4C9E-B3C5-FF9DFD2B63B4}">
      <dgm:prSet phldrT="[Text]" custT="1"/>
      <dgm:spPr/>
      <dgm:t>
        <a:bodyPr/>
        <a:lstStyle/>
        <a:p>
          <a:r>
            <a:rPr lang="de-DE" sz="1000" dirty="0"/>
            <a:t>Arbeits-schutz</a:t>
          </a:r>
        </a:p>
      </dgm:t>
    </dgm:pt>
    <dgm:pt modelId="{7914E2AC-6C05-4A0C-8AD1-B1BEC0CD10D1}" type="parTrans" cxnId="{B0C3E80D-2FEA-4102-8F79-44282208074F}">
      <dgm:prSet/>
      <dgm:spPr/>
      <dgm:t>
        <a:bodyPr/>
        <a:lstStyle/>
        <a:p>
          <a:endParaRPr lang="de-DE"/>
        </a:p>
      </dgm:t>
    </dgm:pt>
    <dgm:pt modelId="{85CA7FA9-C6B9-4E94-8DEC-E1C30023692E}" type="sibTrans" cxnId="{B0C3E80D-2FEA-4102-8F79-44282208074F}">
      <dgm:prSet/>
      <dgm:spPr/>
      <dgm:t>
        <a:bodyPr/>
        <a:lstStyle/>
        <a:p>
          <a:endParaRPr lang="de-DE"/>
        </a:p>
      </dgm:t>
    </dgm:pt>
    <dgm:pt modelId="{888D8F85-8F12-4E10-939B-FF30D1B7E3D1}">
      <dgm:prSet phldrT="[Text]" custT="1"/>
      <dgm:spPr/>
      <dgm:t>
        <a:bodyPr/>
        <a:lstStyle/>
        <a:p>
          <a:r>
            <a:rPr lang="de-DE" sz="1000" dirty="0"/>
            <a:t>Haftung</a:t>
          </a:r>
        </a:p>
      </dgm:t>
    </dgm:pt>
    <dgm:pt modelId="{B004301B-2975-4754-B88F-AF0F58516473}" type="parTrans" cxnId="{02B28AFB-9735-450B-BE40-65526ACCCACC}">
      <dgm:prSet/>
      <dgm:spPr/>
      <dgm:t>
        <a:bodyPr/>
        <a:lstStyle/>
        <a:p>
          <a:endParaRPr lang="de-DE"/>
        </a:p>
      </dgm:t>
    </dgm:pt>
    <dgm:pt modelId="{E17AF3AD-C044-4C74-BC59-6859B292C474}" type="sibTrans" cxnId="{02B28AFB-9735-450B-BE40-65526ACCCACC}">
      <dgm:prSet/>
      <dgm:spPr/>
      <dgm:t>
        <a:bodyPr/>
        <a:lstStyle/>
        <a:p>
          <a:endParaRPr lang="de-DE"/>
        </a:p>
      </dgm:t>
    </dgm:pt>
    <dgm:pt modelId="{72EF0061-03E0-4A3B-B2BD-7EA337A33CDE}">
      <dgm:prSet phldrT="[Text]" custT="1"/>
      <dgm:spPr/>
      <dgm:t>
        <a:bodyPr/>
        <a:lstStyle/>
        <a:p>
          <a:r>
            <a:rPr lang="de-DE" sz="1000" dirty="0"/>
            <a:t>Investor</a:t>
          </a:r>
        </a:p>
      </dgm:t>
    </dgm:pt>
    <dgm:pt modelId="{0E955DB4-A9D8-4E74-BC77-F8139E84F196}" type="parTrans" cxnId="{22E639D5-1A68-4461-8E96-E2F7658DF1E2}">
      <dgm:prSet/>
      <dgm:spPr/>
      <dgm:t>
        <a:bodyPr/>
        <a:lstStyle/>
        <a:p>
          <a:endParaRPr lang="de-DE"/>
        </a:p>
      </dgm:t>
    </dgm:pt>
    <dgm:pt modelId="{C9AF9059-3C7D-4A2D-89DA-06F377446D82}" type="sibTrans" cxnId="{22E639D5-1A68-4461-8E96-E2F7658DF1E2}">
      <dgm:prSet/>
      <dgm:spPr/>
      <dgm:t>
        <a:bodyPr/>
        <a:lstStyle/>
        <a:p>
          <a:endParaRPr lang="de-DE"/>
        </a:p>
      </dgm:t>
    </dgm:pt>
    <dgm:pt modelId="{F7E572C1-7735-4FF7-BF5A-93944D6C3998}">
      <dgm:prSet phldrT="[Text]" custT="1"/>
      <dgm:spPr/>
      <dgm:t>
        <a:bodyPr/>
        <a:lstStyle/>
        <a:p>
          <a:r>
            <a:rPr lang="de-DE" sz="1000" dirty="0"/>
            <a:t>Betriebsrat</a:t>
          </a:r>
        </a:p>
      </dgm:t>
    </dgm:pt>
    <dgm:pt modelId="{9CE94A84-1D87-4B9B-8B59-50E3191F702C}" type="parTrans" cxnId="{6DC112D2-C259-4C0E-85F7-11299274CDFF}">
      <dgm:prSet/>
      <dgm:spPr/>
      <dgm:t>
        <a:bodyPr/>
        <a:lstStyle/>
        <a:p>
          <a:endParaRPr lang="de-DE"/>
        </a:p>
      </dgm:t>
    </dgm:pt>
    <dgm:pt modelId="{6649586C-A9B6-4693-B548-A6899B1CF8E0}" type="sibTrans" cxnId="{6DC112D2-C259-4C0E-85F7-11299274CDFF}">
      <dgm:prSet/>
      <dgm:spPr/>
      <dgm:t>
        <a:bodyPr/>
        <a:lstStyle/>
        <a:p>
          <a:endParaRPr lang="de-DE"/>
        </a:p>
      </dgm:t>
    </dgm:pt>
    <dgm:pt modelId="{75ED5464-4034-40E8-A0C0-C6AEA27342DB}">
      <dgm:prSet/>
      <dgm:spPr/>
      <dgm:t>
        <a:bodyPr/>
        <a:lstStyle/>
        <a:p>
          <a:endParaRPr lang="de-DE"/>
        </a:p>
      </dgm:t>
    </dgm:pt>
    <dgm:pt modelId="{D5BA3D5E-E892-4161-AB38-BF17B9DDF7A8}" type="parTrans" cxnId="{659148F8-F600-47C2-B249-7E9FBE3B83D6}">
      <dgm:prSet/>
      <dgm:spPr/>
      <dgm:t>
        <a:bodyPr/>
        <a:lstStyle/>
        <a:p>
          <a:endParaRPr lang="de-DE"/>
        </a:p>
      </dgm:t>
    </dgm:pt>
    <dgm:pt modelId="{31E47F7F-4102-4BBE-9D2E-9810ABF77D4C}" type="sibTrans" cxnId="{659148F8-F600-47C2-B249-7E9FBE3B83D6}">
      <dgm:prSet/>
      <dgm:spPr/>
      <dgm:t>
        <a:bodyPr/>
        <a:lstStyle/>
        <a:p>
          <a:endParaRPr lang="de-DE"/>
        </a:p>
      </dgm:t>
    </dgm:pt>
    <dgm:pt modelId="{AEDD6570-32C9-4704-9A3E-7A3680696AAA}" type="pres">
      <dgm:prSet presAssocID="{DB5F9F3F-EDB5-48D8-B64D-75835CD48503}" presName="Name0" presStyleCnt="0">
        <dgm:presLayoutVars>
          <dgm:chMax/>
          <dgm:chPref/>
          <dgm:dir/>
          <dgm:animLvl val="lvl"/>
        </dgm:presLayoutVars>
      </dgm:prSet>
      <dgm:spPr/>
    </dgm:pt>
    <dgm:pt modelId="{0DAA8BC6-F462-40D4-80BD-77F679231CDB}" type="pres">
      <dgm:prSet presAssocID="{AC1FF7FD-376A-49F7-B743-A710292852F3}" presName="composite" presStyleCnt="0"/>
      <dgm:spPr/>
    </dgm:pt>
    <dgm:pt modelId="{6F4B5C4C-DE94-47AB-8FD7-067BC473D40A}" type="pres">
      <dgm:prSet presAssocID="{AC1FF7FD-376A-49F7-B743-A710292852F3}" presName="Parent1" presStyleLbl="node1" presStyleIdx="0" presStyleCnt="24" custLinFactX="-155379" custLinFactY="100000" custLinFactNeighborX="-200000" custLinFactNeighborY="152576">
        <dgm:presLayoutVars>
          <dgm:chMax val="1"/>
          <dgm:chPref val="1"/>
          <dgm:bulletEnabled val="1"/>
        </dgm:presLayoutVars>
      </dgm:prSet>
      <dgm:spPr/>
    </dgm:pt>
    <dgm:pt modelId="{F5A427CE-C4AC-48EF-863E-3AA39F9A04F5}" type="pres">
      <dgm:prSet presAssocID="{AC1FF7FD-376A-49F7-B743-A710292852F3}" presName="Childtext1" presStyleLbl="revTx" presStyleIdx="0" presStyleCnt="12">
        <dgm:presLayoutVars>
          <dgm:chMax val="0"/>
          <dgm:chPref val="0"/>
          <dgm:bulletEnabled val="1"/>
        </dgm:presLayoutVars>
      </dgm:prSet>
      <dgm:spPr/>
    </dgm:pt>
    <dgm:pt modelId="{B9CF0D0B-BAA5-4675-B774-E4ECD3900443}" type="pres">
      <dgm:prSet presAssocID="{AC1FF7FD-376A-49F7-B743-A710292852F3}" presName="BalanceSpacing" presStyleCnt="0"/>
      <dgm:spPr/>
    </dgm:pt>
    <dgm:pt modelId="{C2372733-443D-4A98-A4E0-16FA886BD96E}" type="pres">
      <dgm:prSet presAssocID="{AC1FF7FD-376A-49F7-B743-A710292852F3}" presName="BalanceSpacing1" presStyleCnt="0"/>
      <dgm:spPr/>
    </dgm:pt>
    <dgm:pt modelId="{80A664A4-84D9-454B-A858-C7A91B1E037B}" type="pres">
      <dgm:prSet presAssocID="{C8C3577B-E5CD-402D-8C87-02960C706B46}" presName="Accent1Text" presStyleLbl="node1" presStyleIdx="1" presStyleCnt="24" custLinFactX="-44301" custLinFactY="100000" custLinFactNeighborX="-100000" custLinFactNeighborY="152576"/>
      <dgm:spPr/>
    </dgm:pt>
    <dgm:pt modelId="{1BEC21F4-0B0B-411D-BCD5-B97C853170BA}" type="pres">
      <dgm:prSet presAssocID="{C8C3577B-E5CD-402D-8C87-02960C706B46}" presName="spaceBetweenRectangles" presStyleCnt="0"/>
      <dgm:spPr/>
    </dgm:pt>
    <dgm:pt modelId="{5330FA9B-03A3-4BEC-A5BE-DFD1999D5C77}" type="pres">
      <dgm:prSet presAssocID="{8413CB8C-F425-441A-8F33-43F2DEB9BDB1}" presName="composite" presStyleCnt="0"/>
      <dgm:spPr/>
    </dgm:pt>
    <dgm:pt modelId="{856C5D52-0D59-4545-96F4-F748A4109FC1}" type="pres">
      <dgm:prSet presAssocID="{8413CB8C-F425-441A-8F33-43F2DEB9BDB1}" presName="Parent1" presStyleLbl="node1" presStyleIdx="2" presStyleCnt="24" custLinFactX="100000" custLinFactY="100000" custLinFactNeighborX="167930" custLinFactNeighborY="148828">
        <dgm:presLayoutVars>
          <dgm:chMax val="1"/>
          <dgm:chPref val="1"/>
          <dgm:bulletEnabled val="1"/>
        </dgm:presLayoutVars>
      </dgm:prSet>
      <dgm:spPr/>
    </dgm:pt>
    <dgm:pt modelId="{CB9D4C1A-BF67-4D57-A52A-7CD141C1E505}" type="pres">
      <dgm:prSet presAssocID="{8413CB8C-F425-441A-8F33-43F2DEB9BDB1}" presName="Childtext1" presStyleLbl="revTx" presStyleIdx="1" presStyleCnt="12">
        <dgm:presLayoutVars>
          <dgm:chMax val="0"/>
          <dgm:chPref val="0"/>
          <dgm:bulletEnabled val="1"/>
        </dgm:presLayoutVars>
      </dgm:prSet>
      <dgm:spPr/>
    </dgm:pt>
    <dgm:pt modelId="{E2EE0C97-D78F-4CE5-9C3D-A2AF4EE67557}" type="pres">
      <dgm:prSet presAssocID="{8413CB8C-F425-441A-8F33-43F2DEB9BDB1}" presName="BalanceSpacing" presStyleCnt="0"/>
      <dgm:spPr/>
    </dgm:pt>
    <dgm:pt modelId="{C48420CD-09D2-4038-90B1-259196507B98}" type="pres">
      <dgm:prSet presAssocID="{8413CB8C-F425-441A-8F33-43F2DEB9BDB1}" presName="BalanceSpacing1" presStyleCnt="0"/>
      <dgm:spPr/>
    </dgm:pt>
    <dgm:pt modelId="{B4991D68-E9A4-4F7D-90C1-E6043CFF1B49}" type="pres">
      <dgm:prSet presAssocID="{5C79F3A8-F23B-4564-B88C-0F86D8EC18D3}" presName="Accent1Text" presStyleLbl="node1" presStyleIdx="3" presStyleCnt="24" custLinFactX="100000" custLinFactY="132172" custLinFactNeighborX="115782" custLinFactNeighborY="200000"/>
      <dgm:spPr/>
    </dgm:pt>
    <dgm:pt modelId="{BA72880B-D8AF-45B4-BD32-4F2A9B9E97CA}" type="pres">
      <dgm:prSet presAssocID="{5C79F3A8-F23B-4564-B88C-0F86D8EC18D3}" presName="spaceBetweenRectangles" presStyleCnt="0"/>
      <dgm:spPr/>
    </dgm:pt>
    <dgm:pt modelId="{8E71E90F-D623-471E-998C-E74CBE992D29}" type="pres">
      <dgm:prSet presAssocID="{C89F0904-7147-4208-BFD8-7789D1569434}" presName="composite" presStyleCnt="0"/>
      <dgm:spPr/>
    </dgm:pt>
    <dgm:pt modelId="{E2DD9BFB-44E0-4D7B-8008-7D05941CDF04}" type="pres">
      <dgm:prSet presAssocID="{C89F0904-7147-4208-BFD8-7789D1569434}" presName="Parent1" presStyleLbl="node1" presStyleIdx="4" presStyleCnt="24">
        <dgm:presLayoutVars>
          <dgm:chMax val="1"/>
          <dgm:chPref val="1"/>
          <dgm:bulletEnabled val="1"/>
        </dgm:presLayoutVars>
      </dgm:prSet>
      <dgm:spPr/>
    </dgm:pt>
    <dgm:pt modelId="{BE1CDAD4-0698-4BD9-B301-B5304144D3FD}" type="pres">
      <dgm:prSet presAssocID="{C89F0904-7147-4208-BFD8-7789D1569434}" presName="Childtext1" presStyleLbl="revTx" presStyleIdx="2" presStyleCnt="12">
        <dgm:presLayoutVars>
          <dgm:chMax val="0"/>
          <dgm:chPref val="0"/>
          <dgm:bulletEnabled val="1"/>
        </dgm:presLayoutVars>
      </dgm:prSet>
      <dgm:spPr/>
    </dgm:pt>
    <dgm:pt modelId="{554E91A8-3F9F-4CBE-9567-D3CFE959A49B}" type="pres">
      <dgm:prSet presAssocID="{C89F0904-7147-4208-BFD8-7789D1569434}" presName="BalanceSpacing" presStyleCnt="0"/>
      <dgm:spPr/>
    </dgm:pt>
    <dgm:pt modelId="{9E645369-393E-4FA2-9837-F5F8B9CE866B}" type="pres">
      <dgm:prSet presAssocID="{C89F0904-7147-4208-BFD8-7789D1569434}" presName="BalanceSpacing1" presStyleCnt="0"/>
      <dgm:spPr/>
    </dgm:pt>
    <dgm:pt modelId="{C8CC57C6-1269-4139-93E9-52B5B2E39198}" type="pres">
      <dgm:prSet presAssocID="{29406DF4-7CA1-4649-8BAB-7E11B274CD1A}" presName="Accent1Text" presStyleLbl="node1" presStyleIdx="5" presStyleCnt="24"/>
      <dgm:spPr/>
    </dgm:pt>
    <dgm:pt modelId="{8BFE1299-B0D4-451A-9C54-49E033F438F2}" type="pres">
      <dgm:prSet presAssocID="{29406DF4-7CA1-4649-8BAB-7E11B274CD1A}" presName="spaceBetweenRectangles" presStyleCnt="0"/>
      <dgm:spPr/>
    </dgm:pt>
    <dgm:pt modelId="{E1375C9A-3F93-41E0-A644-FC1DCD4CEE75}" type="pres">
      <dgm:prSet presAssocID="{84087052-54E0-41BE-A976-0B7414AE3D92}" presName="composite" presStyleCnt="0"/>
      <dgm:spPr/>
    </dgm:pt>
    <dgm:pt modelId="{5598C5C1-B706-45F3-8B16-95C837C5CBC1}" type="pres">
      <dgm:prSet presAssocID="{84087052-54E0-41BE-A976-0B7414AE3D92}" presName="Parent1" presStyleLbl="node1" presStyleIdx="6" presStyleCnt="24">
        <dgm:presLayoutVars>
          <dgm:chMax val="1"/>
          <dgm:chPref val="1"/>
          <dgm:bulletEnabled val="1"/>
        </dgm:presLayoutVars>
      </dgm:prSet>
      <dgm:spPr/>
    </dgm:pt>
    <dgm:pt modelId="{BAAD03A1-473A-4D46-AC0A-537EA5961E94}" type="pres">
      <dgm:prSet presAssocID="{84087052-54E0-41BE-A976-0B7414AE3D92}" presName="Childtext1" presStyleLbl="revTx" presStyleIdx="3" presStyleCnt="12">
        <dgm:presLayoutVars>
          <dgm:chMax val="0"/>
          <dgm:chPref val="0"/>
          <dgm:bulletEnabled val="1"/>
        </dgm:presLayoutVars>
      </dgm:prSet>
      <dgm:spPr/>
    </dgm:pt>
    <dgm:pt modelId="{3FA29BD2-41B0-41EE-BD11-5061264A2A2B}" type="pres">
      <dgm:prSet presAssocID="{84087052-54E0-41BE-A976-0B7414AE3D92}" presName="BalanceSpacing" presStyleCnt="0"/>
      <dgm:spPr/>
    </dgm:pt>
    <dgm:pt modelId="{C295CD65-7750-4EFD-A49E-9999A6E7E9DA}" type="pres">
      <dgm:prSet presAssocID="{84087052-54E0-41BE-A976-0B7414AE3D92}" presName="BalanceSpacing1" presStyleCnt="0"/>
      <dgm:spPr/>
    </dgm:pt>
    <dgm:pt modelId="{FF4A791F-41DE-459B-A4F9-DF70ACDD081A}" type="pres">
      <dgm:prSet presAssocID="{203610F7-9B34-455E-A889-C3EC0A315014}" presName="Accent1Text" presStyleLbl="node1" presStyleIdx="7" presStyleCnt="24"/>
      <dgm:spPr/>
    </dgm:pt>
    <dgm:pt modelId="{12E62647-EDBE-48D0-8226-A5CC98004BE6}" type="pres">
      <dgm:prSet presAssocID="{203610F7-9B34-455E-A889-C3EC0A315014}" presName="spaceBetweenRectangles" presStyleCnt="0"/>
      <dgm:spPr/>
    </dgm:pt>
    <dgm:pt modelId="{38B455FF-A84A-4B5C-857C-C85D8135CD83}" type="pres">
      <dgm:prSet presAssocID="{6E929B6A-B9C8-4E49-92FA-16CE77183E2A}" presName="composite" presStyleCnt="0"/>
      <dgm:spPr/>
    </dgm:pt>
    <dgm:pt modelId="{342ACE24-953C-45E2-97FE-BBAD7D62AF8D}" type="pres">
      <dgm:prSet presAssocID="{6E929B6A-B9C8-4E49-92FA-16CE77183E2A}" presName="Parent1" presStyleLbl="node1" presStyleIdx="8" presStyleCnt="24" custLinFactX="8768" custLinFactNeighborX="100000" custLinFactNeighborY="-8121">
        <dgm:presLayoutVars>
          <dgm:chMax val="1"/>
          <dgm:chPref val="1"/>
          <dgm:bulletEnabled val="1"/>
        </dgm:presLayoutVars>
      </dgm:prSet>
      <dgm:spPr/>
    </dgm:pt>
    <dgm:pt modelId="{F01F0416-5E4F-4FC0-9BF7-F63563063903}" type="pres">
      <dgm:prSet presAssocID="{6E929B6A-B9C8-4E49-92FA-16CE77183E2A}" presName="Childtext1" presStyleLbl="revTx" presStyleIdx="4" presStyleCnt="12">
        <dgm:presLayoutVars>
          <dgm:chMax val="0"/>
          <dgm:chPref val="0"/>
          <dgm:bulletEnabled val="1"/>
        </dgm:presLayoutVars>
      </dgm:prSet>
      <dgm:spPr/>
    </dgm:pt>
    <dgm:pt modelId="{3C673C1A-8DB0-4DE1-854C-0119A5AEFD70}" type="pres">
      <dgm:prSet presAssocID="{6E929B6A-B9C8-4E49-92FA-16CE77183E2A}" presName="BalanceSpacing" presStyleCnt="0"/>
      <dgm:spPr/>
    </dgm:pt>
    <dgm:pt modelId="{9F743393-5192-4759-9370-4838787C1EAF}" type="pres">
      <dgm:prSet presAssocID="{6E929B6A-B9C8-4E49-92FA-16CE77183E2A}" presName="BalanceSpacing1" presStyleCnt="0"/>
      <dgm:spPr/>
    </dgm:pt>
    <dgm:pt modelId="{D36F2F4A-0C34-4242-A243-C60EB530FF6B}" type="pres">
      <dgm:prSet presAssocID="{45002E8C-AFD2-4E0F-B57E-532718497BDF}" presName="Accent1Text" presStyleLbl="node1" presStyleIdx="9" presStyleCnt="24" custLinFactNeighborX="-87143" custLinFactNeighborY="-5615"/>
      <dgm:spPr/>
    </dgm:pt>
    <dgm:pt modelId="{67FE1628-6389-498D-9999-C29F7B191B49}" type="pres">
      <dgm:prSet presAssocID="{45002E8C-AFD2-4E0F-B57E-532718497BDF}" presName="spaceBetweenRectangles" presStyleCnt="0"/>
      <dgm:spPr/>
    </dgm:pt>
    <dgm:pt modelId="{D8E34666-6391-451D-BD5C-1D2D7EA0ADD0}" type="pres">
      <dgm:prSet presAssocID="{B0AB069D-EBDA-4C57-9AA1-ED8B5EC8CCC4}" presName="composite" presStyleCnt="0"/>
      <dgm:spPr/>
    </dgm:pt>
    <dgm:pt modelId="{68D64095-07EF-4D4B-830D-D83FA0114EB1}" type="pres">
      <dgm:prSet presAssocID="{B0AB069D-EBDA-4C57-9AA1-ED8B5EC8CCC4}" presName="Parent1" presStyleLbl="node1" presStyleIdx="10" presStyleCnt="24" custLinFactX="-155832" custLinFactY="-100000" custLinFactNeighborX="-200000" custLinFactNeighborY="-154482">
        <dgm:presLayoutVars>
          <dgm:chMax val="1"/>
          <dgm:chPref val="1"/>
          <dgm:bulletEnabled val="1"/>
        </dgm:presLayoutVars>
      </dgm:prSet>
      <dgm:spPr/>
    </dgm:pt>
    <dgm:pt modelId="{1D8A87DE-8985-4755-839B-5A6FC0B95AC1}" type="pres">
      <dgm:prSet presAssocID="{B0AB069D-EBDA-4C57-9AA1-ED8B5EC8CCC4}" presName="Childtext1" presStyleLbl="revTx" presStyleIdx="5" presStyleCnt="12">
        <dgm:presLayoutVars>
          <dgm:chMax val="0"/>
          <dgm:chPref val="0"/>
          <dgm:bulletEnabled val="1"/>
        </dgm:presLayoutVars>
      </dgm:prSet>
      <dgm:spPr/>
    </dgm:pt>
    <dgm:pt modelId="{B8F5E2AD-D44B-478D-996C-D84872FF447A}" type="pres">
      <dgm:prSet presAssocID="{B0AB069D-EBDA-4C57-9AA1-ED8B5EC8CCC4}" presName="BalanceSpacing" presStyleCnt="0"/>
      <dgm:spPr/>
    </dgm:pt>
    <dgm:pt modelId="{7C8B1E03-2A23-452F-B735-A790A1643414}" type="pres">
      <dgm:prSet presAssocID="{B0AB069D-EBDA-4C57-9AA1-ED8B5EC8CCC4}" presName="BalanceSpacing1" presStyleCnt="0"/>
      <dgm:spPr/>
    </dgm:pt>
    <dgm:pt modelId="{270EE811-3419-45AE-8A43-2788E6833E02}" type="pres">
      <dgm:prSet presAssocID="{DA0E6C6A-CD28-4B69-B404-43A014F40E5F}" presName="Accent1Text" presStyleLbl="node1" presStyleIdx="11" presStyleCnt="24" custLinFactX="-268291" custLinFactNeighborX="-300000" custLinFactNeighborY="-86002"/>
      <dgm:spPr/>
    </dgm:pt>
    <dgm:pt modelId="{7BE27B72-04F2-4A92-9D9C-229736E5759A}" type="pres">
      <dgm:prSet presAssocID="{DA0E6C6A-CD28-4B69-B404-43A014F40E5F}" presName="spaceBetweenRectangles" presStyleCnt="0"/>
      <dgm:spPr/>
    </dgm:pt>
    <dgm:pt modelId="{15DD351A-3890-4247-9577-0C19CEEE085D}" type="pres">
      <dgm:prSet presAssocID="{FA1246D4-D83D-4347-9C4D-BBC6ECA7BC7D}" presName="composite" presStyleCnt="0"/>
      <dgm:spPr/>
    </dgm:pt>
    <dgm:pt modelId="{D139227C-ADA6-473A-B594-5B45B4C1CCDE}" type="pres">
      <dgm:prSet presAssocID="{FA1246D4-D83D-4347-9C4D-BBC6ECA7BC7D}" presName="Parent1" presStyleLbl="node1" presStyleIdx="12" presStyleCnt="24" custLinFactX="-214498" custLinFactY="-135849" custLinFactNeighborX="-300000" custLinFactNeighborY="-200000">
        <dgm:presLayoutVars>
          <dgm:chMax val="1"/>
          <dgm:chPref val="1"/>
          <dgm:bulletEnabled val="1"/>
        </dgm:presLayoutVars>
      </dgm:prSet>
      <dgm:spPr/>
    </dgm:pt>
    <dgm:pt modelId="{76C8EFD8-A519-4D93-87F5-6A2FBFE82825}" type="pres">
      <dgm:prSet presAssocID="{FA1246D4-D83D-4347-9C4D-BBC6ECA7BC7D}" presName="Childtext1" presStyleLbl="revTx" presStyleIdx="6" presStyleCnt="12">
        <dgm:presLayoutVars>
          <dgm:chMax val="0"/>
          <dgm:chPref val="0"/>
          <dgm:bulletEnabled val="1"/>
        </dgm:presLayoutVars>
      </dgm:prSet>
      <dgm:spPr/>
    </dgm:pt>
    <dgm:pt modelId="{9E885A6C-1717-4233-ABA5-5CABCDC37F83}" type="pres">
      <dgm:prSet presAssocID="{FA1246D4-D83D-4347-9C4D-BBC6ECA7BC7D}" presName="BalanceSpacing" presStyleCnt="0"/>
      <dgm:spPr/>
    </dgm:pt>
    <dgm:pt modelId="{7CD2F5EC-3680-41A3-8DDF-52697C6609CD}" type="pres">
      <dgm:prSet presAssocID="{FA1246D4-D83D-4347-9C4D-BBC6ECA7BC7D}" presName="BalanceSpacing1" presStyleCnt="0"/>
      <dgm:spPr/>
    </dgm:pt>
    <dgm:pt modelId="{6F54B921-FE82-4BC0-8775-A5F3BEE85197}" type="pres">
      <dgm:prSet presAssocID="{1E9D8858-FC9C-4B7A-8503-8D638BBD4DF5}" presName="Accent1Text" presStyleLbl="node1" presStyleIdx="13" presStyleCnt="24" custLinFactX="231660" custLinFactY="-74044" custLinFactNeighborX="300000" custLinFactNeighborY="-100000"/>
      <dgm:spPr/>
    </dgm:pt>
    <dgm:pt modelId="{CC234D05-16B6-44A7-A854-452A049E1677}" type="pres">
      <dgm:prSet presAssocID="{1E9D8858-FC9C-4B7A-8503-8D638BBD4DF5}" presName="spaceBetweenRectangles" presStyleCnt="0"/>
      <dgm:spPr/>
    </dgm:pt>
    <dgm:pt modelId="{1CBA8447-137D-401C-A7AA-5C844AD8C666}" type="pres">
      <dgm:prSet presAssocID="{5BEBC7CE-7FBD-4C9E-B3C5-FF9DFD2B63B4}" presName="composite" presStyleCnt="0"/>
      <dgm:spPr/>
    </dgm:pt>
    <dgm:pt modelId="{83A8C7B7-51C4-4A4B-9632-E863BD77CCC1}" type="pres">
      <dgm:prSet presAssocID="{5BEBC7CE-7FBD-4C9E-B3C5-FF9DFD2B63B4}" presName="Parent1" presStyleLbl="node1" presStyleIdx="14" presStyleCnt="24" custLinFactX="160850" custLinFactY="-200000" custLinFactNeighborX="200000" custLinFactNeighborY="-230803">
        <dgm:presLayoutVars>
          <dgm:chMax val="1"/>
          <dgm:chPref val="1"/>
          <dgm:bulletEnabled val="1"/>
        </dgm:presLayoutVars>
      </dgm:prSet>
      <dgm:spPr/>
    </dgm:pt>
    <dgm:pt modelId="{055D0DB2-9200-4B32-A63A-00E873A12C2C}" type="pres">
      <dgm:prSet presAssocID="{5BEBC7CE-7FBD-4C9E-B3C5-FF9DFD2B63B4}" presName="Childtext1" presStyleLbl="revTx" presStyleIdx="7" presStyleCnt="12">
        <dgm:presLayoutVars>
          <dgm:chMax val="0"/>
          <dgm:chPref val="0"/>
          <dgm:bulletEnabled val="1"/>
        </dgm:presLayoutVars>
      </dgm:prSet>
      <dgm:spPr/>
    </dgm:pt>
    <dgm:pt modelId="{5CF74194-6EB0-4869-8023-72F9F9975A31}" type="pres">
      <dgm:prSet presAssocID="{5BEBC7CE-7FBD-4C9E-B3C5-FF9DFD2B63B4}" presName="BalanceSpacing" presStyleCnt="0"/>
      <dgm:spPr/>
    </dgm:pt>
    <dgm:pt modelId="{17F57B6F-0C54-4ABC-B19B-6DA3A007E38C}" type="pres">
      <dgm:prSet presAssocID="{5BEBC7CE-7FBD-4C9E-B3C5-FF9DFD2B63B4}" presName="BalanceSpacing1" presStyleCnt="0"/>
      <dgm:spPr/>
    </dgm:pt>
    <dgm:pt modelId="{73296CDE-E49A-4ABA-9066-9040DE8498DE}" type="pres">
      <dgm:prSet presAssocID="{85CA7FA9-C6B9-4E94-8DEC-E1C30023692E}" presName="Accent1Text" presStyleLbl="node1" presStyleIdx="15" presStyleCnt="24" custLinFactX="100000" custLinFactY="-148827" custLinFactNeighborX="106103" custLinFactNeighborY="-200000"/>
      <dgm:spPr/>
    </dgm:pt>
    <dgm:pt modelId="{02CE9CB8-F953-4AAB-B64A-6C3D428267E0}" type="pres">
      <dgm:prSet presAssocID="{85CA7FA9-C6B9-4E94-8DEC-E1C30023692E}" presName="spaceBetweenRectangles" presStyleCnt="0"/>
      <dgm:spPr/>
    </dgm:pt>
    <dgm:pt modelId="{A97B500A-4E5C-42C0-B9B0-ED7A0E0E57EB}" type="pres">
      <dgm:prSet presAssocID="{888D8F85-8F12-4E10-939B-FF30D1B7E3D1}" presName="composite" presStyleCnt="0"/>
      <dgm:spPr/>
    </dgm:pt>
    <dgm:pt modelId="{1AAC25A3-0E27-4474-A36A-73CE68ABB534}" type="pres">
      <dgm:prSet presAssocID="{888D8F85-8F12-4E10-939B-FF30D1B7E3D1}" presName="Parent1" presStyleLbl="node1" presStyleIdx="16" presStyleCnt="24" custLinFactX="-200000" custLinFactY="-142723" custLinFactNeighborX="-207656" custLinFactNeighborY="-200000">
        <dgm:presLayoutVars>
          <dgm:chMax val="1"/>
          <dgm:chPref val="1"/>
          <dgm:bulletEnabled val="1"/>
        </dgm:presLayoutVars>
      </dgm:prSet>
      <dgm:spPr/>
    </dgm:pt>
    <dgm:pt modelId="{FAB47D58-4BF0-4743-B140-5B172C018392}" type="pres">
      <dgm:prSet presAssocID="{888D8F85-8F12-4E10-939B-FF30D1B7E3D1}" presName="Childtext1" presStyleLbl="revTx" presStyleIdx="8" presStyleCnt="12">
        <dgm:presLayoutVars>
          <dgm:chMax val="0"/>
          <dgm:chPref val="0"/>
          <dgm:bulletEnabled val="1"/>
        </dgm:presLayoutVars>
      </dgm:prSet>
      <dgm:spPr/>
    </dgm:pt>
    <dgm:pt modelId="{72050EB7-D420-460D-86EB-AD9618F34830}" type="pres">
      <dgm:prSet presAssocID="{888D8F85-8F12-4E10-939B-FF30D1B7E3D1}" presName="BalanceSpacing" presStyleCnt="0"/>
      <dgm:spPr/>
    </dgm:pt>
    <dgm:pt modelId="{378AA99C-8B50-497F-952C-593D1502606A}" type="pres">
      <dgm:prSet presAssocID="{888D8F85-8F12-4E10-939B-FF30D1B7E3D1}" presName="BalanceSpacing1" presStyleCnt="0"/>
      <dgm:spPr/>
    </dgm:pt>
    <dgm:pt modelId="{82A1BA11-F49E-41B9-BEDB-974F04D67A30}" type="pres">
      <dgm:prSet presAssocID="{E17AF3AD-C044-4C74-BC59-6859B292C474}" presName="Accent1Text" presStyleLbl="node1" presStyleIdx="17" presStyleCnt="24" custLinFactX="282794" custLinFactY="-200000" custLinFactNeighborX="300000" custLinFactNeighborY="-235303"/>
      <dgm:spPr/>
    </dgm:pt>
    <dgm:pt modelId="{0F03C780-30DA-4C5E-A181-73D03B59BFCD}" type="pres">
      <dgm:prSet presAssocID="{E17AF3AD-C044-4C74-BC59-6859B292C474}" presName="spaceBetweenRectangles" presStyleCnt="0"/>
      <dgm:spPr/>
    </dgm:pt>
    <dgm:pt modelId="{021F596D-5437-40BA-AA8E-BE2443A44C2C}" type="pres">
      <dgm:prSet presAssocID="{72EF0061-03E0-4A3B-B2BD-7EA337A33CDE}" presName="composite" presStyleCnt="0"/>
      <dgm:spPr/>
    </dgm:pt>
    <dgm:pt modelId="{6CFB45E8-408C-40CF-98A2-8251B07416D5}" type="pres">
      <dgm:prSet presAssocID="{72EF0061-03E0-4A3B-B2BD-7EA337A33CDE}" presName="Parent1" presStyleLbl="node1" presStyleIdx="18" presStyleCnt="24" custLinFactX="300000" custLinFactY="-200000" custLinFactNeighborX="331557" custLinFactNeighborY="-228684">
        <dgm:presLayoutVars>
          <dgm:chMax val="1"/>
          <dgm:chPref val="1"/>
          <dgm:bulletEnabled val="1"/>
        </dgm:presLayoutVars>
      </dgm:prSet>
      <dgm:spPr/>
    </dgm:pt>
    <dgm:pt modelId="{5D9E692A-A2C8-415C-A243-A7851D407161}" type="pres">
      <dgm:prSet presAssocID="{72EF0061-03E0-4A3B-B2BD-7EA337A33CDE}" presName="Childtext1" presStyleLbl="revTx" presStyleIdx="9" presStyleCnt="12">
        <dgm:presLayoutVars>
          <dgm:chMax val="0"/>
          <dgm:chPref val="0"/>
          <dgm:bulletEnabled val="1"/>
        </dgm:presLayoutVars>
      </dgm:prSet>
      <dgm:spPr/>
    </dgm:pt>
    <dgm:pt modelId="{C09B6831-6CC5-4136-BE18-13FC3D2E4313}" type="pres">
      <dgm:prSet presAssocID="{72EF0061-03E0-4A3B-B2BD-7EA337A33CDE}" presName="BalanceSpacing" presStyleCnt="0"/>
      <dgm:spPr/>
    </dgm:pt>
    <dgm:pt modelId="{9D4A6254-6A75-448D-B9B7-6581D3E7417D}" type="pres">
      <dgm:prSet presAssocID="{72EF0061-03E0-4A3B-B2BD-7EA337A33CDE}" presName="BalanceSpacing1" presStyleCnt="0"/>
      <dgm:spPr/>
    </dgm:pt>
    <dgm:pt modelId="{BB5D6943-80E8-4DED-B94C-9479645A3339}" type="pres">
      <dgm:prSet presAssocID="{C9AF9059-3C7D-4A2D-89DA-06F377446D82}" presName="Accent1Text" presStyleLbl="node1" presStyleIdx="19" presStyleCnt="24" custLinFactX="111552" custLinFactY="-218240" custLinFactNeighborX="200000" custLinFactNeighborY="-300000"/>
      <dgm:spPr/>
    </dgm:pt>
    <dgm:pt modelId="{9C7078A5-C4BF-4C2E-A61B-D02DE5C75675}" type="pres">
      <dgm:prSet presAssocID="{C9AF9059-3C7D-4A2D-89DA-06F377446D82}" presName="spaceBetweenRectangles" presStyleCnt="0"/>
      <dgm:spPr/>
    </dgm:pt>
    <dgm:pt modelId="{D2191A9E-BD04-48EC-9C87-29B4B2776855}" type="pres">
      <dgm:prSet presAssocID="{75ED5464-4034-40E8-A0C0-C6AEA27342DB}" presName="composite" presStyleCnt="0"/>
      <dgm:spPr/>
    </dgm:pt>
    <dgm:pt modelId="{E9C50EB4-5229-4109-8ADF-D98030D5DF50}" type="pres">
      <dgm:prSet presAssocID="{75ED5464-4034-40E8-A0C0-C6AEA27342DB}" presName="Parent1" presStyleLbl="node1" presStyleIdx="20" presStyleCnt="24" custLinFactX="306171" custLinFactY="-214225" custLinFactNeighborX="400000" custLinFactNeighborY="-300000">
        <dgm:presLayoutVars>
          <dgm:chMax val="1"/>
          <dgm:chPref val="1"/>
          <dgm:bulletEnabled val="1"/>
        </dgm:presLayoutVars>
      </dgm:prSet>
      <dgm:spPr/>
    </dgm:pt>
    <dgm:pt modelId="{AC9C7CA4-5FC7-4EF7-9FCC-FABE29B221B2}" type="pres">
      <dgm:prSet presAssocID="{75ED5464-4034-40E8-A0C0-C6AEA27342DB}" presName="Childtext1" presStyleLbl="revTx" presStyleIdx="10" presStyleCnt="12">
        <dgm:presLayoutVars>
          <dgm:chMax val="0"/>
          <dgm:chPref val="0"/>
          <dgm:bulletEnabled val="1"/>
        </dgm:presLayoutVars>
      </dgm:prSet>
      <dgm:spPr/>
    </dgm:pt>
    <dgm:pt modelId="{8AC8D132-1259-41DF-9675-1BC5F8AB1C66}" type="pres">
      <dgm:prSet presAssocID="{75ED5464-4034-40E8-A0C0-C6AEA27342DB}" presName="BalanceSpacing" presStyleCnt="0"/>
      <dgm:spPr/>
    </dgm:pt>
    <dgm:pt modelId="{93AB8A58-7B4C-4F1E-913A-446A7EDC204D}" type="pres">
      <dgm:prSet presAssocID="{75ED5464-4034-40E8-A0C0-C6AEA27342DB}" presName="BalanceSpacing1" presStyleCnt="0"/>
      <dgm:spPr/>
    </dgm:pt>
    <dgm:pt modelId="{55887A78-4445-4B55-B220-6EE3DDB000C6}" type="pres">
      <dgm:prSet presAssocID="{31E47F7F-4102-4BBE-9D2E-9810ABF77D4C}" presName="Accent1Text" presStyleLbl="node1" presStyleIdx="21" presStyleCnt="24" custLinFactX="300000" custLinFactY="-300000" custLinFactNeighborX="387352" custLinFactNeighborY="-310884"/>
      <dgm:spPr/>
    </dgm:pt>
    <dgm:pt modelId="{4816D997-9AC1-4DC2-ABDB-CFB2594E6C73}" type="pres">
      <dgm:prSet presAssocID="{31E47F7F-4102-4BBE-9D2E-9810ABF77D4C}" presName="spaceBetweenRectangles" presStyleCnt="0"/>
      <dgm:spPr/>
    </dgm:pt>
    <dgm:pt modelId="{1312BDCA-574F-4750-8813-5BECFB5C3C0E}" type="pres">
      <dgm:prSet presAssocID="{F7E572C1-7735-4FF7-BF5A-93944D6C3998}" presName="composite" presStyleCnt="0"/>
      <dgm:spPr/>
    </dgm:pt>
    <dgm:pt modelId="{BC6FE83D-2783-4C5B-87CD-8376B75ADEAD}" type="pres">
      <dgm:prSet presAssocID="{F7E572C1-7735-4FF7-BF5A-93944D6C3998}" presName="Parent1" presStyleLbl="node1" presStyleIdx="22" presStyleCnt="24" custLinFactX="225859" custLinFactY="-300000" custLinFactNeighborX="300000" custLinFactNeighborY="-396294">
        <dgm:presLayoutVars>
          <dgm:chMax val="1"/>
          <dgm:chPref val="1"/>
          <dgm:bulletEnabled val="1"/>
        </dgm:presLayoutVars>
      </dgm:prSet>
      <dgm:spPr/>
    </dgm:pt>
    <dgm:pt modelId="{5167CEE8-36E3-46B5-92E1-BA61FD15F943}" type="pres">
      <dgm:prSet presAssocID="{F7E572C1-7735-4FF7-BF5A-93944D6C3998}" presName="Childtext1" presStyleLbl="revTx" presStyleIdx="11" presStyleCnt="12">
        <dgm:presLayoutVars>
          <dgm:chMax val="0"/>
          <dgm:chPref val="0"/>
          <dgm:bulletEnabled val="1"/>
        </dgm:presLayoutVars>
      </dgm:prSet>
      <dgm:spPr/>
    </dgm:pt>
    <dgm:pt modelId="{5A07CE9D-1328-4B44-82B4-3C90F9497372}" type="pres">
      <dgm:prSet presAssocID="{F7E572C1-7735-4FF7-BF5A-93944D6C3998}" presName="BalanceSpacing" presStyleCnt="0"/>
      <dgm:spPr/>
    </dgm:pt>
    <dgm:pt modelId="{F6E6C273-E84E-46A7-80A1-55172C2F5C70}" type="pres">
      <dgm:prSet presAssocID="{F7E572C1-7735-4FF7-BF5A-93944D6C3998}" presName="BalanceSpacing1" presStyleCnt="0"/>
      <dgm:spPr/>
    </dgm:pt>
    <dgm:pt modelId="{80AA45BA-2908-45B4-A400-AD28B4290207}" type="pres">
      <dgm:prSet presAssocID="{6649586C-A9B6-4693-B548-A6899B1CF8E0}" presName="Accent1Text" presStyleLbl="node1" presStyleIdx="23" presStyleCnt="24" custLinFactX="349496" custLinFactY="-300000" custLinFactNeighborX="400000" custLinFactNeighborY="-390384"/>
      <dgm:spPr/>
    </dgm:pt>
  </dgm:ptLst>
  <dgm:cxnLst>
    <dgm:cxn modelId="{B0C3E80D-2FEA-4102-8F79-44282208074F}" srcId="{DB5F9F3F-EDB5-48D8-B64D-75835CD48503}" destId="{5BEBC7CE-7FBD-4C9E-B3C5-FF9DFD2B63B4}" srcOrd="7" destOrd="0" parTransId="{7914E2AC-6C05-4A0C-8AD1-B1BEC0CD10D1}" sibTransId="{85CA7FA9-C6B9-4E94-8DEC-E1C30023692E}"/>
    <dgm:cxn modelId="{F085D718-E166-4C40-A79F-05A3E7BFF8E0}" type="presOf" srcId="{203610F7-9B34-455E-A889-C3EC0A315014}" destId="{FF4A791F-41DE-459B-A4F9-DF70ACDD081A}" srcOrd="0" destOrd="0" presId="urn:microsoft.com/office/officeart/2008/layout/AlternatingHexagons"/>
    <dgm:cxn modelId="{562AB71C-E7CD-4B2F-9829-5DD88DD557E6}" type="presOf" srcId="{AC1FF7FD-376A-49F7-B743-A710292852F3}" destId="{6F4B5C4C-DE94-47AB-8FD7-067BC473D40A}" srcOrd="0" destOrd="0" presId="urn:microsoft.com/office/officeart/2008/layout/AlternatingHexagons"/>
    <dgm:cxn modelId="{277DCB1E-14E4-42D5-97DB-170AC514C7AD}" type="presOf" srcId="{5BEBC7CE-7FBD-4C9E-B3C5-FF9DFD2B63B4}" destId="{83A8C7B7-51C4-4A4B-9632-E863BD77CCC1}" srcOrd="0" destOrd="0" presId="urn:microsoft.com/office/officeart/2008/layout/AlternatingHexagons"/>
    <dgm:cxn modelId="{325A1120-B951-41AA-895C-EEBF993BACCF}" type="presOf" srcId="{45002E8C-AFD2-4E0F-B57E-532718497BDF}" destId="{D36F2F4A-0C34-4242-A243-C60EB530FF6B}" srcOrd="0" destOrd="0" presId="urn:microsoft.com/office/officeart/2008/layout/AlternatingHexagons"/>
    <dgm:cxn modelId="{C700B424-F52D-4D21-A7EE-A10012E5DEAA}" type="presOf" srcId="{72EF0061-03E0-4A3B-B2BD-7EA337A33CDE}" destId="{6CFB45E8-408C-40CF-98A2-8251B07416D5}" srcOrd="0" destOrd="0" presId="urn:microsoft.com/office/officeart/2008/layout/AlternatingHexagons"/>
    <dgm:cxn modelId="{0C335A25-A093-40D1-A371-7D930E994BFC}" type="presOf" srcId="{C8C3577B-E5CD-402D-8C87-02960C706B46}" destId="{80A664A4-84D9-454B-A858-C7A91B1E037B}" srcOrd="0" destOrd="0" presId="urn:microsoft.com/office/officeart/2008/layout/AlternatingHexagons"/>
    <dgm:cxn modelId="{FBDB1F37-45CB-446B-989A-5D7D87FC6439}" type="presOf" srcId="{DA0E6C6A-CD28-4B69-B404-43A014F40E5F}" destId="{270EE811-3419-45AE-8A43-2788E6833E02}" srcOrd="0" destOrd="0" presId="urn:microsoft.com/office/officeart/2008/layout/AlternatingHexagons"/>
    <dgm:cxn modelId="{94076B3C-A3D2-4E00-A13D-98294000441B}" type="presOf" srcId="{C9AF9059-3C7D-4A2D-89DA-06F377446D82}" destId="{BB5D6943-80E8-4DED-B94C-9479645A3339}" srcOrd="0" destOrd="0" presId="urn:microsoft.com/office/officeart/2008/layout/AlternatingHexagons"/>
    <dgm:cxn modelId="{BC77C83F-01A8-4B10-992A-09A4A3934147}" srcId="{DB5F9F3F-EDB5-48D8-B64D-75835CD48503}" destId="{FA1246D4-D83D-4347-9C4D-BBC6ECA7BC7D}" srcOrd="6" destOrd="0" parTransId="{2A1A79DF-EC9C-444C-80DD-BE8DB790672A}" sibTransId="{1E9D8858-FC9C-4B7A-8503-8D638BBD4DF5}"/>
    <dgm:cxn modelId="{F1348144-8784-4085-93D2-105E14A4C8F2}" srcId="{DB5F9F3F-EDB5-48D8-B64D-75835CD48503}" destId="{B0AB069D-EBDA-4C57-9AA1-ED8B5EC8CCC4}" srcOrd="5" destOrd="0" parTransId="{39B4B86E-B688-4174-A602-D99B4C43E15B}" sibTransId="{DA0E6C6A-CD28-4B69-B404-43A014F40E5F}"/>
    <dgm:cxn modelId="{0C1D9067-6CEF-4313-AD1A-88C551323513}" srcId="{DB5F9F3F-EDB5-48D8-B64D-75835CD48503}" destId="{AC1FF7FD-376A-49F7-B743-A710292852F3}" srcOrd="0" destOrd="0" parTransId="{C11DF7C5-C09D-4260-8090-89E44780AE6F}" sibTransId="{C8C3577B-E5CD-402D-8C87-02960C706B46}"/>
    <dgm:cxn modelId="{69FC4F7B-3AF0-48F7-AF97-EECF0857B4E1}" type="presOf" srcId="{8413CB8C-F425-441A-8F33-43F2DEB9BDB1}" destId="{856C5D52-0D59-4545-96F4-F748A4109FC1}" srcOrd="0" destOrd="0" presId="urn:microsoft.com/office/officeart/2008/layout/AlternatingHexagons"/>
    <dgm:cxn modelId="{8F8A1681-DE07-48F0-83E1-2037D2E8E27A}" type="presOf" srcId="{84087052-54E0-41BE-A976-0B7414AE3D92}" destId="{5598C5C1-B706-45F3-8B16-95C837C5CBC1}" srcOrd="0" destOrd="0" presId="urn:microsoft.com/office/officeart/2008/layout/AlternatingHexagons"/>
    <dgm:cxn modelId="{EB46B983-A6C4-4548-B1DB-EA299B38DE62}" srcId="{DB5F9F3F-EDB5-48D8-B64D-75835CD48503}" destId="{84087052-54E0-41BE-A976-0B7414AE3D92}" srcOrd="3" destOrd="0" parTransId="{BD0352E6-8332-4515-8368-6E81ABDCCC5E}" sibTransId="{203610F7-9B34-455E-A889-C3EC0A315014}"/>
    <dgm:cxn modelId="{9452378B-D65B-4AD3-BAB8-78A9F8D47070}" type="presOf" srcId="{5C79F3A8-F23B-4564-B88C-0F86D8EC18D3}" destId="{B4991D68-E9A4-4F7D-90C1-E6043CFF1B49}" srcOrd="0" destOrd="0" presId="urn:microsoft.com/office/officeart/2008/layout/AlternatingHexagons"/>
    <dgm:cxn modelId="{0090968F-4A62-4A69-A21E-FDE4C3713EB8}" type="presOf" srcId="{888D8F85-8F12-4E10-939B-FF30D1B7E3D1}" destId="{1AAC25A3-0E27-4474-A36A-73CE68ABB534}" srcOrd="0" destOrd="0" presId="urn:microsoft.com/office/officeart/2008/layout/AlternatingHexagons"/>
    <dgm:cxn modelId="{08D66494-2F18-462E-A257-3258E53E6E62}" type="presOf" srcId="{6649586C-A9B6-4693-B548-A6899B1CF8E0}" destId="{80AA45BA-2908-45B4-A400-AD28B4290207}" srcOrd="0" destOrd="0" presId="urn:microsoft.com/office/officeart/2008/layout/AlternatingHexagons"/>
    <dgm:cxn modelId="{AFC2459D-AAB1-4EC1-8D71-D731F1512DF5}" type="presOf" srcId="{E17AF3AD-C044-4C74-BC59-6859B292C474}" destId="{82A1BA11-F49E-41B9-BEDB-974F04D67A30}" srcOrd="0" destOrd="0" presId="urn:microsoft.com/office/officeart/2008/layout/AlternatingHexagons"/>
    <dgm:cxn modelId="{5ACDF8A4-3129-4228-AC39-BDFB743DB408}" type="presOf" srcId="{1E9D8858-FC9C-4B7A-8503-8D638BBD4DF5}" destId="{6F54B921-FE82-4BC0-8775-A5F3BEE85197}" srcOrd="0" destOrd="0" presId="urn:microsoft.com/office/officeart/2008/layout/AlternatingHexagons"/>
    <dgm:cxn modelId="{436FF4A5-58B2-4F01-BFF1-773395FD0813}" type="presOf" srcId="{29406DF4-7CA1-4649-8BAB-7E11B274CD1A}" destId="{C8CC57C6-1269-4139-93E9-52B5B2E39198}" srcOrd="0" destOrd="0" presId="urn:microsoft.com/office/officeart/2008/layout/AlternatingHexagons"/>
    <dgm:cxn modelId="{63C620A6-9DE9-4D6D-8F61-702067F25D21}" type="presOf" srcId="{F7E572C1-7735-4FF7-BF5A-93944D6C3998}" destId="{BC6FE83D-2783-4C5B-87CD-8376B75ADEAD}" srcOrd="0" destOrd="0" presId="urn:microsoft.com/office/officeart/2008/layout/AlternatingHexagons"/>
    <dgm:cxn modelId="{8FB8A7B9-5DC3-4FFC-8646-2E2926E85B21}" type="presOf" srcId="{B0AB069D-EBDA-4C57-9AA1-ED8B5EC8CCC4}" destId="{68D64095-07EF-4D4B-830D-D83FA0114EB1}" srcOrd="0" destOrd="0" presId="urn:microsoft.com/office/officeart/2008/layout/AlternatingHexagons"/>
    <dgm:cxn modelId="{CB543EC0-CB2C-4F74-8DA1-E27FB504F2D1}" type="presOf" srcId="{DB5F9F3F-EDB5-48D8-B64D-75835CD48503}" destId="{AEDD6570-32C9-4704-9A3E-7A3680696AAA}" srcOrd="0" destOrd="0" presId="urn:microsoft.com/office/officeart/2008/layout/AlternatingHexagons"/>
    <dgm:cxn modelId="{EF2BBEC9-DA20-4667-9E1D-87E781E45102}" type="presOf" srcId="{31E47F7F-4102-4BBE-9D2E-9810ABF77D4C}" destId="{55887A78-4445-4B55-B220-6EE3DDB000C6}" srcOrd="0" destOrd="0" presId="urn:microsoft.com/office/officeart/2008/layout/AlternatingHexagons"/>
    <dgm:cxn modelId="{5BCBE6CA-459A-4198-9A40-E71BEA9261DF}" type="presOf" srcId="{75ED5464-4034-40E8-A0C0-C6AEA27342DB}" destId="{E9C50EB4-5229-4109-8ADF-D98030D5DF50}" srcOrd="0" destOrd="0" presId="urn:microsoft.com/office/officeart/2008/layout/AlternatingHexagons"/>
    <dgm:cxn modelId="{DDA5F2CC-2EBF-49BA-87DA-DA42C65866BA}" type="presOf" srcId="{C89F0904-7147-4208-BFD8-7789D1569434}" destId="{E2DD9BFB-44E0-4D7B-8008-7D05941CDF04}" srcOrd="0" destOrd="0" presId="urn:microsoft.com/office/officeart/2008/layout/AlternatingHexagons"/>
    <dgm:cxn modelId="{6DC112D2-C259-4C0E-85F7-11299274CDFF}" srcId="{DB5F9F3F-EDB5-48D8-B64D-75835CD48503}" destId="{F7E572C1-7735-4FF7-BF5A-93944D6C3998}" srcOrd="11" destOrd="0" parTransId="{9CE94A84-1D87-4B9B-8B59-50E3191F702C}" sibTransId="{6649586C-A9B6-4693-B548-A6899B1CF8E0}"/>
    <dgm:cxn modelId="{22E639D5-1A68-4461-8E96-E2F7658DF1E2}" srcId="{DB5F9F3F-EDB5-48D8-B64D-75835CD48503}" destId="{72EF0061-03E0-4A3B-B2BD-7EA337A33CDE}" srcOrd="9" destOrd="0" parTransId="{0E955DB4-A9D8-4E74-BC77-F8139E84F196}" sibTransId="{C9AF9059-3C7D-4A2D-89DA-06F377446D82}"/>
    <dgm:cxn modelId="{38B2A4D7-9EB6-4E1A-B408-B5A4023B6469}" srcId="{DB5F9F3F-EDB5-48D8-B64D-75835CD48503}" destId="{8413CB8C-F425-441A-8F33-43F2DEB9BDB1}" srcOrd="1" destOrd="0" parTransId="{2E75BF86-FCC5-4834-94F0-3ABDDC0FC0B6}" sibTransId="{5C79F3A8-F23B-4564-B88C-0F86D8EC18D3}"/>
    <dgm:cxn modelId="{2A7759EA-B098-4544-9F40-4E22745F34A1}" srcId="{DB5F9F3F-EDB5-48D8-B64D-75835CD48503}" destId="{6E929B6A-B9C8-4E49-92FA-16CE77183E2A}" srcOrd="4" destOrd="0" parTransId="{AD1F143A-9713-48F9-B50E-A49CFE7CB45D}" sibTransId="{45002E8C-AFD2-4E0F-B57E-532718497BDF}"/>
    <dgm:cxn modelId="{0C7579EC-68CC-47FE-882F-4E21F3EE40DF}" type="presOf" srcId="{85CA7FA9-C6B9-4E94-8DEC-E1C30023692E}" destId="{73296CDE-E49A-4ABA-9066-9040DE8498DE}" srcOrd="0" destOrd="0" presId="urn:microsoft.com/office/officeart/2008/layout/AlternatingHexagons"/>
    <dgm:cxn modelId="{672433EF-3F1C-4A85-824E-D1FB71A4EFB9}" type="presOf" srcId="{6E929B6A-B9C8-4E49-92FA-16CE77183E2A}" destId="{342ACE24-953C-45E2-97FE-BBAD7D62AF8D}" srcOrd="0" destOrd="0" presId="urn:microsoft.com/office/officeart/2008/layout/AlternatingHexagons"/>
    <dgm:cxn modelId="{2BE6C2F0-B7C4-4FDE-AA36-5856A1821021}" type="presOf" srcId="{FA1246D4-D83D-4347-9C4D-BBC6ECA7BC7D}" destId="{D139227C-ADA6-473A-B594-5B45B4C1CCDE}" srcOrd="0" destOrd="0" presId="urn:microsoft.com/office/officeart/2008/layout/AlternatingHexagons"/>
    <dgm:cxn modelId="{DCF55AF5-5291-48F7-A892-4AE3561544E0}" srcId="{DB5F9F3F-EDB5-48D8-B64D-75835CD48503}" destId="{C89F0904-7147-4208-BFD8-7789D1569434}" srcOrd="2" destOrd="0" parTransId="{A2D66974-9534-404F-9919-DE3130D79F5B}" sibTransId="{29406DF4-7CA1-4649-8BAB-7E11B274CD1A}"/>
    <dgm:cxn modelId="{659148F8-F600-47C2-B249-7E9FBE3B83D6}" srcId="{DB5F9F3F-EDB5-48D8-B64D-75835CD48503}" destId="{75ED5464-4034-40E8-A0C0-C6AEA27342DB}" srcOrd="10" destOrd="0" parTransId="{D5BA3D5E-E892-4161-AB38-BF17B9DDF7A8}" sibTransId="{31E47F7F-4102-4BBE-9D2E-9810ABF77D4C}"/>
    <dgm:cxn modelId="{02B28AFB-9735-450B-BE40-65526ACCCACC}" srcId="{DB5F9F3F-EDB5-48D8-B64D-75835CD48503}" destId="{888D8F85-8F12-4E10-939B-FF30D1B7E3D1}" srcOrd="8" destOrd="0" parTransId="{B004301B-2975-4754-B88F-AF0F58516473}" sibTransId="{E17AF3AD-C044-4C74-BC59-6859B292C474}"/>
    <dgm:cxn modelId="{23B3DDE1-5717-4051-A747-ECE496DF469B}" type="presParOf" srcId="{AEDD6570-32C9-4704-9A3E-7A3680696AAA}" destId="{0DAA8BC6-F462-40D4-80BD-77F679231CDB}" srcOrd="0" destOrd="0" presId="urn:microsoft.com/office/officeart/2008/layout/AlternatingHexagons"/>
    <dgm:cxn modelId="{E859FFF6-830E-4521-A900-FDFCFA3CAB86}" type="presParOf" srcId="{0DAA8BC6-F462-40D4-80BD-77F679231CDB}" destId="{6F4B5C4C-DE94-47AB-8FD7-067BC473D40A}" srcOrd="0" destOrd="0" presId="urn:microsoft.com/office/officeart/2008/layout/AlternatingHexagons"/>
    <dgm:cxn modelId="{306485A7-57A9-436F-B525-3BBC155DFB5E}" type="presParOf" srcId="{0DAA8BC6-F462-40D4-80BD-77F679231CDB}" destId="{F5A427CE-C4AC-48EF-863E-3AA39F9A04F5}" srcOrd="1" destOrd="0" presId="urn:microsoft.com/office/officeart/2008/layout/AlternatingHexagons"/>
    <dgm:cxn modelId="{C44C8956-4FA1-439B-812F-C0D5F51FD095}" type="presParOf" srcId="{0DAA8BC6-F462-40D4-80BD-77F679231CDB}" destId="{B9CF0D0B-BAA5-4675-B774-E4ECD3900443}" srcOrd="2" destOrd="0" presId="urn:microsoft.com/office/officeart/2008/layout/AlternatingHexagons"/>
    <dgm:cxn modelId="{118E0860-5184-49C7-B85F-E30BD062E1A6}" type="presParOf" srcId="{0DAA8BC6-F462-40D4-80BD-77F679231CDB}" destId="{C2372733-443D-4A98-A4E0-16FA886BD96E}" srcOrd="3" destOrd="0" presId="urn:microsoft.com/office/officeart/2008/layout/AlternatingHexagons"/>
    <dgm:cxn modelId="{D9732908-A4A6-4F25-B062-523A88B62D7D}" type="presParOf" srcId="{0DAA8BC6-F462-40D4-80BD-77F679231CDB}" destId="{80A664A4-84D9-454B-A858-C7A91B1E037B}" srcOrd="4" destOrd="0" presId="urn:microsoft.com/office/officeart/2008/layout/AlternatingHexagons"/>
    <dgm:cxn modelId="{60D29C14-0CA6-4051-8555-556D7C466C87}" type="presParOf" srcId="{AEDD6570-32C9-4704-9A3E-7A3680696AAA}" destId="{1BEC21F4-0B0B-411D-BCD5-B97C853170BA}" srcOrd="1" destOrd="0" presId="urn:microsoft.com/office/officeart/2008/layout/AlternatingHexagons"/>
    <dgm:cxn modelId="{DD19A0E8-19F5-4C03-A036-87D6E8FE6351}" type="presParOf" srcId="{AEDD6570-32C9-4704-9A3E-7A3680696AAA}" destId="{5330FA9B-03A3-4BEC-A5BE-DFD1999D5C77}" srcOrd="2" destOrd="0" presId="urn:microsoft.com/office/officeart/2008/layout/AlternatingHexagons"/>
    <dgm:cxn modelId="{560BFE96-A215-4304-AC61-46C0047DB2D8}" type="presParOf" srcId="{5330FA9B-03A3-4BEC-A5BE-DFD1999D5C77}" destId="{856C5D52-0D59-4545-96F4-F748A4109FC1}" srcOrd="0" destOrd="0" presId="urn:microsoft.com/office/officeart/2008/layout/AlternatingHexagons"/>
    <dgm:cxn modelId="{5D47B3BF-25BD-409B-BAAE-6ECA07E5F821}" type="presParOf" srcId="{5330FA9B-03A3-4BEC-A5BE-DFD1999D5C77}" destId="{CB9D4C1A-BF67-4D57-A52A-7CD141C1E505}" srcOrd="1" destOrd="0" presId="urn:microsoft.com/office/officeart/2008/layout/AlternatingHexagons"/>
    <dgm:cxn modelId="{ED243DD0-A6D7-4B34-8327-E3DB9A19843C}" type="presParOf" srcId="{5330FA9B-03A3-4BEC-A5BE-DFD1999D5C77}" destId="{E2EE0C97-D78F-4CE5-9C3D-A2AF4EE67557}" srcOrd="2" destOrd="0" presId="urn:microsoft.com/office/officeart/2008/layout/AlternatingHexagons"/>
    <dgm:cxn modelId="{FDE3E6CC-838E-46DE-8226-91ECB814C6B2}" type="presParOf" srcId="{5330FA9B-03A3-4BEC-A5BE-DFD1999D5C77}" destId="{C48420CD-09D2-4038-90B1-259196507B98}" srcOrd="3" destOrd="0" presId="urn:microsoft.com/office/officeart/2008/layout/AlternatingHexagons"/>
    <dgm:cxn modelId="{11CAAD7F-EAB9-444B-8EC2-3E7DED2DC299}" type="presParOf" srcId="{5330FA9B-03A3-4BEC-A5BE-DFD1999D5C77}" destId="{B4991D68-E9A4-4F7D-90C1-E6043CFF1B49}" srcOrd="4" destOrd="0" presId="urn:microsoft.com/office/officeart/2008/layout/AlternatingHexagons"/>
    <dgm:cxn modelId="{40F2AE98-C91A-44E9-BDC7-38D10156B542}" type="presParOf" srcId="{AEDD6570-32C9-4704-9A3E-7A3680696AAA}" destId="{BA72880B-D8AF-45B4-BD32-4F2A9B9E97CA}" srcOrd="3" destOrd="0" presId="urn:microsoft.com/office/officeart/2008/layout/AlternatingHexagons"/>
    <dgm:cxn modelId="{9B69F684-A71B-4551-9E9D-7E4E8B708FEA}" type="presParOf" srcId="{AEDD6570-32C9-4704-9A3E-7A3680696AAA}" destId="{8E71E90F-D623-471E-998C-E74CBE992D29}" srcOrd="4" destOrd="0" presId="urn:microsoft.com/office/officeart/2008/layout/AlternatingHexagons"/>
    <dgm:cxn modelId="{DE6CD77C-9E41-4F41-9B01-5E7109619976}" type="presParOf" srcId="{8E71E90F-D623-471E-998C-E74CBE992D29}" destId="{E2DD9BFB-44E0-4D7B-8008-7D05941CDF04}" srcOrd="0" destOrd="0" presId="urn:microsoft.com/office/officeart/2008/layout/AlternatingHexagons"/>
    <dgm:cxn modelId="{86273C8A-E020-4506-AFAB-50A18325FD76}" type="presParOf" srcId="{8E71E90F-D623-471E-998C-E74CBE992D29}" destId="{BE1CDAD4-0698-4BD9-B301-B5304144D3FD}" srcOrd="1" destOrd="0" presId="urn:microsoft.com/office/officeart/2008/layout/AlternatingHexagons"/>
    <dgm:cxn modelId="{3DD7D165-C989-46E0-93B1-87D504C49B43}" type="presParOf" srcId="{8E71E90F-D623-471E-998C-E74CBE992D29}" destId="{554E91A8-3F9F-4CBE-9567-D3CFE959A49B}" srcOrd="2" destOrd="0" presId="urn:microsoft.com/office/officeart/2008/layout/AlternatingHexagons"/>
    <dgm:cxn modelId="{8CFF031D-6966-4FD3-B904-0BB513F62EAD}" type="presParOf" srcId="{8E71E90F-D623-471E-998C-E74CBE992D29}" destId="{9E645369-393E-4FA2-9837-F5F8B9CE866B}" srcOrd="3" destOrd="0" presId="urn:microsoft.com/office/officeart/2008/layout/AlternatingHexagons"/>
    <dgm:cxn modelId="{917495DC-F1E3-4F2D-B97B-B94FFEEEB7EA}" type="presParOf" srcId="{8E71E90F-D623-471E-998C-E74CBE992D29}" destId="{C8CC57C6-1269-4139-93E9-52B5B2E39198}" srcOrd="4" destOrd="0" presId="urn:microsoft.com/office/officeart/2008/layout/AlternatingHexagons"/>
    <dgm:cxn modelId="{85CD393B-509A-43F4-ABED-5225FCD37141}" type="presParOf" srcId="{AEDD6570-32C9-4704-9A3E-7A3680696AAA}" destId="{8BFE1299-B0D4-451A-9C54-49E033F438F2}" srcOrd="5" destOrd="0" presId="urn:microsoft.com/office/officeart/2008/layout/AlternatingHexagons"/>
    <dgm:cxn modelId="{3AB922C1-795F-4CB2-A3CA-77B93EE06217}" type="presParOf" srcId="{AEDD6570-32C9-4704-9A3E-7A3680696AAA}" destId="{E1375C9A-3F93-41E0-A644-FC1DCD4CEE75}" srcOrd="6" destOrd="0" presId="urn:microsoft.com/office/officeart/2008/layout/AlternatingHexagons"/>
    <dgm:cxn modelId="{96BB3992-9402-4833-B0A2-BC9F91441426}" type="presParOf" srcId="{E1375C9A-3F93-41E0-A644-FC1DCD4CEE75}" destId="{5598C5C1-B706-45F3-8B16-95C837C5CBC1}" srcOrd="0" destOrd="0" presId="urn:microsoft.com/office/officeart/2008/layout/AlternatingHexagons"/>
    <dgm:cxn modelId="{A0124C52-356F-4992-907B-6800E3C9D7D0}" type="presParOf" srcId="{E1375C9A-3F93-41E0-A644-FC1DCD4CEE75}" destId="{BAAD03A1-473A-4D46-AC0A-537EA5961E94}" srcOrd="1" destOrd="0" presId="urn:microsoft.com/office/officeart/2008/layout/AlternatingHexagons"/>
    <dgm:cxn modelId="{33C9A2F4-437F-4554-9FCB-7362B17963B0}" type="presParOf" srcId="{E1375C9A-3F93-41E0-A644-FC1DCD4CEE75}" destId="{3FA29BD2-41B0-41EE-BD11-5061264A2A2B}" srcOrd="2" destOrd="0" presId="urn:microsoft.com/office/officeart/2008/layout/AlternatingHexagons"/>
    <dgm:cxn modelId="{4C6AC224-A54E-4107-84DB-9146E29F7519}" type="presParOf" srcId="{E1375C9A-3F93-41E0-A644-FC1DCD4CEE75}" destId="{C295CD65-7750-4EFD-A49E-9999A6E7E9DA}" srcOrd="3" destOrd="0" presId="urn:microsoft.com/office/officeart/2008/layout/AlternatingHexagons"/>
    <dgm:cxn modelId="{5F2F2C28-389C-4E72-B8B2-C600D2B99F68}" type="presParOf" srcId="{E1375C9A-3F93-41E0-A644-FC1DCD4CEE75}" destId="{FF4A791F-41DE-459B-A4F9-DF70ACDD081A}" srcOrd="4" destOrd="0" presId="urn:microsoft.com/office/officeart/2008/layout/AlternatingHexagons"/>
    <dgm:cxn modelId="{88F782F0-8DB3-40DD-B16F-A67F231BAD4D}" type="presParOf" srcId="{AEDD6570-32C9-4704-9A3E-7A3680696AAA}" destId="{12E62647-EDBE-48D0-8226-A5CC98004BE6}" srcOrd="7" destOrd="0" presId="urn:microsoft.com/office/officeart/2008/layout/AlternatingHexagons"/>
    <dgm:cxn modelId="{387E0CFB-CEB7-4F5D-8285-A173541B087C}" type="presParOf" srcId="{AEDD6570-32C9-4704-9A3E-7A3680696AAA}" destId="{38B455FF-A84A-4B5C-857C-C85D8135CD83}" srcOrd="8" destOrd="0" presId="urn:microsoft.com/office/officeart/2008/layout/AlternatingHexagons"/>
    <dgm:cxn modelId="{9B423646-F1D6-4EA7-A970-5D4174BAF7E6}" type="presParOf" srcId="{38B455FF-A84A-4B5C-857C-C85D8135CD83}" destId="{342ACE24-953C-45E2-97FE-BBAD7D62AF8D}" srcOrd="0" destOrd="0" presId="urn:microsoft.com/office/officeart/2008/layout/AlternatingHexagons"/>
    <dgm:cxn modelId="{C7B3ECF8-1834-47E6-ABF4-27DFB41ACBAC}" type="presParOf" srcId="{38B455FF-A84A-4B5C-857C-C85D8135CD83}" destId="{F01F0416-5E4F-4FC0-9BF7-F63563063903}" srcOrd="1" destOrd="0" presId="urn:microsoft.com/office/officeart/2008/layout/AlternatingHexagons"/>
    <dgm:cxn modelId="{A9B55FB3-B501-4337-881E-5000864EE347}" type="presParOf" srcId="{38B455FF-A84A-4B5C-857C-C85D8135CD83}" destId="{3C673C1A-8DB0-4DE1-854C-0119A5AEFD70}" srcOrd="2" destOrd="0" presId="urn:microsoft.com/office/officeart/2008/layout/AlternatingHexagons"/>
    <dgm:cxn modelId="{D5648479-3B64-45E1-8BA3-79D7EFF9E357}" type="presParOf" srcId="{38B455FF-A84A-4B5C-857C-C85D8135CD83}" destId="{9F743393-5192-4759-9370-4838787C1EAF}" srcOrd="3" destOrd="0" presId="urn:microsoft.com/office/officeart/2008/layout/AlternatingHexagons"/>
    <dgm:cxn modelId="{CA80AEAE-95B6-4135-9A6C-C2A4F77F6E57}" type="presParOf" srcId="{38B455FF-A84A-4B5C-857C-C85D8135CD83}" destId="{D36F2F4A-0C34-4242-A243-C60EB530FF6B}" srcOrd="4" destOrd="0" presId="urn:microsoft.com/office/officeart/2008/layout/AlternatingHexagons"/>
    <dgm:cxn modelId="{9BF5CF5D-4476-407D-89DE-1609C41A72F4}" type="presParOf" srcId="{AEDD6570-32C9-4704-9A3E-7A3680696AAA}" destId="{67FE1628-6389-498D-9999-C29F7B191B49}" srcOrd="9" destOrd="0" presId="urn:microsoft.com/office/officeart/2008/layout/AlternatingHexagons"/>
    <dgm:cxn modelId="{48D2150E-9C5E-41E7-B6B6-3538AA304F4E}" type="presParOf" srcId="{AEDD6570-32C9-4704-9A3E-7A3680696AAA}" destId="{D8E34666-6391-451D-BD5C-1D2D7EA0ADD0}" srcOrd="10" destOrd="0" presId="urn:microsoft.com/office/officeart/2008/layout/AlternatingHexagons"/>
    <dgm:cxn modelId="{EFDD99FF-9249-4D6F-AF3F-B32C2393AEF7}" type="presParOf" srcId="{D8E34666-6391-451D-BD5C-1D2D7EA0ADD0}" destId="{68D64095-07EF-4D4B-830D-D83FA0114EB1}" srcOrd="0" destOrd="0" presId="urn:microsoft.com/office/officeart/2008/layout/AlternatingHexagons"/>
    <dgm:cxn modelId="{3645E874-B613-4226-81C4-127C6ABAC0C3}" type="presParOf" srcId="{D8E34666-6391-451D-BD5C-1D2D7EA0ADD0}" destId="{1D8A87DE-8985-4755-839B-5A6FC0B95AC1}" srcOrd="1" destOrd="0" presId="urn:microsoft.com/office/officeart/2008/layout/AlternatingHexagons"/>
    <dgm:cxn modelId="{0E663DAF-8DAE-4F16-B8FB-6E2316ABB757}" type="presParOf" srcId="{D8E34666-6391-451D-BD5C-1D2D7EA0ADD0}" destId="{B8F5E2AD-D44B-478D-996C-D84872FF447A}" srcOrd="2" destOrd="0" presId="urn:microsoft.com/office/officeart/2008/layout/AlternatingHexagons"/>
    <dgm:cxn modelId="{5DC2F5B0-5B88-4A08-9CFE-0F4E7B02940E}" type="presParOf" srcId="{D8E34666-6391-451D-BD5C-1D2D7EA0ADD0}" destId="{7C8B1E03-2A23-452F-B735-A790A1643414}" srcOrd="3" destOrd="0" presId="urn:microsoft.com/office/officeart/2008/layout/AlternatingHexagons"/>
    <dgm:cxn modelId="{49C6C642-BF2B-4650-896F-2D72247DC6DE}" type="presParOf" srcId="{D8E34666-6391-451D-BD5C-1D2D7EA0ADD0}" destId="{270EE811-3419-45AE-8A43-2788E6833E02}" srcOrd="4" destOrd="0" presId="urn:microsoft.com/office/officeart/2008/layout/AlternatingHexagons"/>
    <dgm:cxn modelId="{4A973FF9-D42E-4275-9051-62604E59E962}" type="presParOf" srcId="{AEDD6570-32C9-4704-9A3E-7A3680696AAA}" destId="{7BE27B72-04F2-4A92-9D9C-229736E5759A}" srcOrd="11" destOrd="0" presId="urn:microsoft.com/office/officeart/2008/layout/AlternatingHexagons"/>
    <dgm:cxn modelId="{C865E087-2B8B-4568-8655-3BE2D007511E}" type="presParOf" srcId="{AEDD6570-32C9-4704-9A3E-7A3680696AAA}" destId="{15DD351A-3890-4247-9577-0C19CEEE085D}" srcOrd="12" destOrd="0" presId="urn:microsoft.com/office/officeart/2008/layout/AlternatingHexagons"/>
    <dgm:cxn modelId="{EC00459F-0833-44F2-8B60-A48F9769D952}" type="presParOf" srcId="{15DD351A-3890-4247-9577-0C19CEEE085D}" destId="{D139227C-ADA6-473A-B594-5B45B4C1CCDE}" srcOrd="0" destOrd="0" presId="urn:microsoft.com/office/officeart/2008/layout/AlternatingHexagons"/>
    <dgm:cxn modelId="{2C7503CE-4BA9-429B-BE92-83F5E9F81469}" type="presParOf" srcId="{15DD351A-3890-4247-9577-0C19CEEE085D}" destId="{76C8EFD8-A519-4D93-87F5-6A2FBFE82825}" srcOrd="1" destOrd="0" presId="urn:microsoft.com/office/officeart/2008/layout/AlternatingHexagons"/>
    <dgm:cxn modelId="{6BC266EA-E9C1-44D1-A459-9674A0F30738}" type="presParOf" srcId="{15DD351A-3890-4247-9577-0C19CEEE085D}" destId="{9E885A6C-1717-4233-ABA5-5CABCDC37F83}" srcOrd="2" destOrd="0" presId="urn:microsoft.com/office/officeart/2008/layout/AlternatingHexagons"/>
    <dgm:cxn modelId="{F311FEB2-94AC-4AD8-993B-AE6FDCDE52E1}" type="presParOf" srcId="{15DD351A-3890-4247-9577-0C19CEEE085D}" destId="{7CD2F5EC-3680-41A3-8DDF-52697C6609CD}" srcOrd="3" destOrd="0" presId="urn:microsoft.com/office/officeart/2008/layout/AlternatingHexagons"/>
    <dgm:cxn modelId="{68EDA41B-A956-4C5D-A6BB-707B25EB27EA}" type="presParOf" srcId="{15DD351A-3890-4247-9577-0C19CEEE085D}" destId="{6F54B921-FE82-4BC0-8775-A5F3BEE85197}" srcOrd="4" destOrd="0" presId="urn:microsoft.com/office/officeart/2008/layout/AlternatingHexagons"/>
    <dgm:cxn modelId="{F15CEE8C-6958-45F8-9B8D-C628AA20571B}" type="presParOf" srcId="{AEDD6570-32C9-4704-9A3E-7A3680696AAA}" destId="{CC234D05-16B6-44A7-A854-452A049E1677}" srcOrd="13" destOrd="0" presId="urn:microsoft.com/office/officeart/2008/layout/AlternatingHexagons"/>
    <dgm:cxn modelId="{041CD1F5-CD5E-44C2-9DC2-2057BE37867A}" type="presParOf" srcId="{AEDD6570-32C9-4704-9A3E-7A3680696AAA}" destId="{1CBA8447-137D-401C-A7AA-5C844AD8C666}" srcOrd="14" destOrd="0" presId="urn:microsoft.com/office/officeart/2008/layout/AlternatingHexagons"/>
    <dgm:cxn modelId="{218CA5C7-7E2E-4801-8C60-939CEF91C9FA}" type="presParOf" srcId="{1CBA8447-137D-401C-A7AA-5C844AD8C666}" destId="{83A8C7B7-51C4-4A4B-9632-E863BD77CCC1}" srcOrd="0" destOrd="0" presId="urn:microsoft.com/office/officeart/2008/layout/AlternatingHexagons"/>
    <dgm:cxn modelId="{B20300B8-1FC8-4ED4-A8E3-2F7437CE0AD5}" type="presParOf" srcId="{1CBA8447-137D-401C-A7AA-5C844AD8C666}" destId="{055D0DB2-9200-4B32-A63A-00E873A12C2C}" srcOrd="1" destOrd="0" presId="urn:microsoft.com/office/officeart/2008/layout/AlternatingHexagons"/>
    <dgm:cxn modelId="{544A7162-85BB-44C6-83D9-03B9FA11AE6C}" type="presParOf" srcId="{1CBA8447-137D-401C-A7AA-5C844AD8C666}" destId="{5CF74194-6EB0-4869-8023-72F9F9975A31}" srcOrd="2" destOrd="0" presId="urn:microsoft.com/office/officeart/2008/layout/AlternatingHexagons"/>
    <dgm:cxn modelId="{32101D79-9526-4458-A915-F96017093106}" type="presParOf" srcId="{1CBA8447-137D-401C-A7AA-5C844AD8C666}" destId="{17F57B6F-0C54-4ABC-B19B-6DA3A007E38C}" srcOrd="3" destOrd="0" presId="urn:microsoft.com/office/officeart/2008/layout/AlternatingHexagons"/>
    <dgm:cxn modelId="{6C621DD2-1B1C-421C-B2F3-3DEBD927F9F3}" type="presParOf" srcId="{1CBA8447-137D-401C-A7AA-5C844AD8C666}" destId="{73296CDE-E49A-4ABA-9066-9040DE8498DE}" srcOrd="4" destOrd="0" presId="urn:microsoft.com/office/officeart/2008/layout/AlternatingHexagons"/>
    <dgm:cxn modelId="{5F25C754-325E-4B4C-9758-2FF92C525ECF}" type="presParOf" srcId="{AEDD6570-32C9-4704-9A3E-7A3680696AAA}" destId="{02CE9CB8-F953-4AAB-B64A-6C3D428267E0}" srcOrd="15" destOrd="0" presId="urn:microsoft.com/office/officeart/2008/layout/AlternatingHexagons"/>
    <dgm:cxn modelId="{1C69B148-AE74-47D6-888D-E5D1A4CC4689}" type="presParOf" srcId="{AEDD6570-32C9-4704-9A3E-7A3680696AAA}" destId="{A97B500A-4E5C-42C0-B9B0-ED7A0E0E57EB}" srcOrd="16" destOrd="0" presId="urn:microsoft.com/office/officeart/2008/layout/AlternatingHexagons"/>
    <dgm:cxn modelId="{042CC72A-4C30-44CD-B085-5FFBFFC65853}" type="presParOf" srcId="{A97B500A-4E5C-42C0-B9B0-ED7A0E0E57EB}" destId="{1AAC25A3-0E27-4474-A36A-73CE68ABB534}" srcOrd="0" destOrd="0" presId="urn:microsoft.com/office/officeart/2008/layout/AlternatingHexagons"/>
    <dgm:cxn modelId="{95B200A3-1021-4EF1-8873-8124503B752E}" type="presParOf" srcId="{A97B500A-4E5C-42C0-B9B0-ED7A0E0E57EB}" destId="{FAB47D58-4BF0-4743-B140-5B172C018392}" srcOrd="1" destOrd="0" presId="urn:microsoft.com/office/officeart/2008/layout/AlternatingHexagons"/>
    <dgm:cxn modelId="{041FDAFB-BA2B-4493-BEFF-B8A4847960BF}" type="presParOf" srcId="{A97B500A-4E5C-42C0-B9B0-ED7A0E0E57EB}" destId="{72050EB7-D420-460D-86EB-AD9618F34830}" srcOrd="2" destOrd="0" presId="urn:microsoft.com/office/officeart/2008/layout/AlternatingHexagons"/>
    <dgm:cxn modelId="{0D8D4AE3-4CE3-4784-97D5-6F640C9E413F}" type="presParOf" srcId="{A97B500A-4E5C-42C0-B9B0-ED7A0E0E57EB}" destId="{378AA99C-8B50-497F-952C-593D1502606A}" srcOrd="3" destOrd="0" presId="urn:microsoft.com/office/officeart/2008/layout/AlternatingHexagons"/>
    <dgm:cxn modelId="{2EBB0613-7B83-45CB-837B-3CE4A6BA15B8}" type="presParOf" srcId="{A97B500A-4E5C-42C0-B9B0-ED7A0E0E57EB}" destId="{82A1BA11-F49E-41B9-BEDB-974F04D67A30}" srcOrd="4" destOrd="0" presId="urn:microsoft.com/office/officeart/2008/layout/AlternatingHexagons"/>
    <dgm:cxn modelId="{F06F2ABB-6A61-4159-8CD0-961B9EA72DD8}" type="presParOf" srcId="{AEDD6570-32C9-4704-9A3E-7A3680696AAA}" destId="{0F03C780-30DA-4C5E-A181-73D03B59BFCD}" srcOrd="17" destOrd="0" presId="urn:microsoft.com/office/officeart/2008/layout/AlternatingHexagons"/>
    <dgm:cxn modelId="{F22012B7-A42B-486D-9D3E-D353CC641BD4}" type="presParOf" srcId="{AEDD6570-32C9-4704-9A3E-7A3680696AAA}" destId="{021F596D-5437-40BA-AA8E-BE2443A44C2C}" srcOrd="18" destOrd="0" presId="urn:microsoft.com/office/officeart/2008/layout/AlternatingHexagons"/>
    <dgm:cxn modelId="{BBAEA85C-B3F5-49FB-A939-9F58EC4AB961}" type="presParOf" srcId="{021F596D-5437-40BA-AA8E-BE2443A44C2C}" destId="{6CFB45E8-408C-40CF-98A2-8251B07416D5}" srcOrd="0" destOrd="0" presId="urn:microsoft.com/office/officeart/2008/layout/AlternatingHexagons"/>
    <dgm:cxn modelId="{12C1CBEA-6A3F-419D-86CE-B55DED2BE307}" type="presParOf" srcId="{021F596D-5437-40BA-AA8E-BE2443A44C2C}" destId="{5D9E692A-A2C8-415C-A243-A7851D407161}" srcOrd="1" destOrd="0" presId="urn:microsoft.com/office/officeart/2008/layout/AlternatingHexagons"/>
    <dgm:cxn modelId="{61D906B1-E63B-4B13-8F5F-8E06C97D3A20}" type="presParOf" srcId="{021F596D-5437-40BA-AA8E-BE2443A44C2C}" destId="{C09B6831-6CC5-4136-BE18-13FC3D2E4313}" srcOrd="2" destOrd="0" presId="urn:microsoft.com/office/officeart/2008/layout/AlternatingHexagons"/>
    <dgm:cxn modelId="{9DBFC538-1DBC-4ECD-8417-21660AC57234}" type="presParOf" srcId="{021F596D-5437-40BA-AA8E-BE2443A44C2C}" destId="{9D4A6254-6A75-448D-B9B7-6581D3E7417D}" srcOrd="3" destOrd="0" presId="urn:microsoft.com/office/officeart/2008/layout/AlternatingHexagons"/>
    <dgm:cxn modelId="{430A1A12-1155-4EB2-9492-A741F78CB597}" type="presParOf" srcId="{021F596D-5437-40BA-AA8E-BE2443A44C2C}" destId="{BB5D6943-80E8-4DED-B94C-9479645A3339}" srcOrd="4" destOrd="0" presId="urn:microsoft.com/office/officeart/2008/layout/AlternatingHexagons"/>
    <dgm:cxn modelId="{EACF76AE-663B-4A1E-9507-D9DF119BB029}" type="presParOf" srcId="{AEDD6570-32C9-4704-9A3E-7A3680696AAA}" destId="{9C7078A5-C4BF-4C2E-A61B-D02DE5C75675}" srcOrd="19" destOrd="0" presId="urn:microsoft.com/office/officeart/2008/layout/AlternatingHexagons"/>
    <dgm:cxn modelId="{378A46E6-7000-4AF9-8968-CF2C0A1266D3}" type="presParOf" srcId="{AEDD6570-32C9-4704-9A3E-7A3680696AAA}" destId="{D2191A9E-BD04-48EC-9C87-29B4B2776855}" srcOrd="20" destOrd="0" presId="urn:microsoft.com/office/officeart/2008/layout/AlternatingHexagons"/>
    <dgm:cxn modelId="{188E6B5D-720C-49B5-879D-8772EE059699}" type="presParOf" srcId="{D2191A9E-BD04-48EC-9C87-29B4B2776855}" destId="{E9C50EB4-5229-4109-8ADF-D98030D5DF50}" srcOrd="0" destOrd="0" presId="urn:microsoft.com/office/officeart/2008/layout/AlternatingHexagons"/>
    <dgm:cxn modelId="{DA16EBFF-6271-4917-8D0E-384C4BD7EEBB}" type="presParOf" srcId="{D2191A9E-BD04-48EC-9C87-29B4B2776855}" destId="{AC9C7CA4-5FC7-4EF7-9FCC-FABE29B221B2}" srcOrd="1" destOrd="0" presId="urn:microsoft.com/office/officeart/2008/layout/AlternatingHexagons"/>
    <dgm:cxn modelId="{6E89DF83-F9FC-421E-A253-F2BF77DDF2E8}" type="presParOf" srcId="{D2191A9E-BD04-48EC-9C87-29B4B2776855}" destId="{8AC8D132-1259-41DF-9675-1BC5F8AB1C66}" srcOrd="2" destOrd="0" presId="urn:microsoft.com/office/officeart/2008/layout/AlternatingHexagons"/>
    <dgm:cxn modelId="{40AACD70-8B07-4792-89F6-D3625EF66BC9}" type="presParOf" srcId="{D2191A9E-BD04-48EC-9C87-29B4B2776855}" destId="{93AB8A58-7B4C-4F1E-913A-446A7EDC204D}" srcOrd="3" destOrd="0" presId="urn:microsoft.com/office/officeart/2008/layout/AlternatingHexagons"/>
    <dgm:cxn modelId="{2AA0C1C6-6729-41B4-A449-4DC819836479}" type="presParOf" srcId="{D2191A9E-BD04-48EC-9C87-29B4B2776855}" destId="{55887A78-4445-4B55-B220-6EE3DDB000C6}" srcOrd="4" destOrd="0" presId="urn:microsoft.com/office/officeart/2008/layout/AlternatingHexagons"/>
    <dgm:cxn modelId="{4D0DDB8B-2CE3-4EE9-B52C-D4500A2DEFC7}" type="presParOf" srcId="{AEDD6570-32C9-4704-9A3E-7A3680696AAA}" destId="{4816D997-9AC1-4DC2-ABDB-CFB2594E6C73}" srcOrd="21" destOrd="0" presId="urn:microsoft.com/office/officeart/2008/layout/AlternatingHexagons"/>
    <dgm:cxn modelId="{04091BC0-3258-4D29-A922-8CA072F6AE27}" type="presParOf" srcId="{AEDD6570-32C9-4704-9A3E-7A3680696AAA}" destId="{1312BDCA-574F-4750-8813-5BECFB5C3C0E}" srcOrd="22" destOrd="0" presId="urn:microsoft.com/office/officeart/2008/layout/AlternatingHexagons"/>
    <dgm:cxn modelId="{37191FDA-3E56-45E4-8236-906E06480787}" type="presParOf" srcId="{1312BDCA-574F-4750-8813-5BECFB5C3C0E}" destId="{BC6FE83D-2783-4C5B-87CD-8376B75ADEAD}" srcOrd="0" destOrd="0" presId="urn:microsoft.com/office/officeart/2008/layout/AlternatingHexagons"/>
    <dgm:cxn modelId="{3747696F-8A12-4469-92AF-C8A40B4A1099}" type="presParOf" srcId="{1312BDCA-574F-4750-8813-5BECFB5C3C0E}" destId="{5167CEE8-36E3-46B5-92E1-BA61FD15F943}" srcOrd="1" destOrd="0" presId="urn:microsoft.com/office/officeart/2008/layout/AlternatingHexagons"/>
    <dgm:cxn modelId="{DEFFDD69-4D51-42FD-83E1-BEC0A2EF7712}" type="presParOf" srcId="{1312BDCA-574F-4750-8813-5BECFB5C3C0E}" destId="{5A07CE9D-1328-4B44-82B4-3C90F9497372}" srcOrd="2" destOrd="0" presId="urn:microsoft.com/office/officeart/2008/layout/AlternatingHexagons"/>
    <dgm:cxn modelId="{62153419-DDC9-4D33-BCBC-9C071FFED48A}" type="presParOf" srcId="{1312BDCA-574F-4750-8813-5BECFB5C3C0E}" destId="{F6E6C273-E84E-46A7-80A1-55172C2F5C70}" srcOrd="3" destOrd="0" presId="urn:microsoft.com/office/officeart/2008/layout/AlternatingHexagons"/>
    <dgm:cxn modelId="{9242D2BA-E793-4BFE-98A5-2A55E37C00FB}" type="presParOf" srcId="{1312BDCA-574F-4750-8813-5BECFB5C3C0E}" destId="{80AA45BA-2908-45B4-A400-AD28B4290207}"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4B5C4C-DE94-47AB-8FD7-067BC473D40A}">
      <dsp:nvSpPr>
        <dsp:cNvPr id="0" name=""/>
        <dsp:cNvSpPr/>
      </dsp:nvSpPr>
      <dsp:spPr>
        <a:xfrm rot="5400000">
          <a:off x="3853836" y="2022722"/>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Arbeits-zeit</a:t>
          </a:r>
        </a:p>
      </dsp:txBody>
      <dsp:txXfrm rot="-5400000">
        <a:off x="4010220" y="2093544"/>
        <a:ext cx="466908" cy="536677"/>
      </dsp:txXfrm>
    </dsp:sp>
    <dsp:sp modelId="{F5A427CE-C4AC-48EF-863E-3AA39F9A04F5}">
      <dsp:nvSpPr>
        <dsp:cNvPr id="0" name=""/>
        <dsp:cNvSpPr/>
      </dsp:nvSpPr>
      <dsp:spPr>
        <a:xfrm>
          <a:off x="7014018" y="158703"/>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80A664A4-84D9-454B-A858-C7A91B1E037B}">
      <dsp:nvSpPr>
        <dsp:cNvPr id="0" name=""/>
        <dsp:cNvSpPr/>
      </dsp:nvSpPr>
      <dsp:spPr>
        <a:xfrm rot="5400000">
          <a:off x="4553033" y="2022722"/>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4709417" y="2093544"/>
        <a:ext cx="466908" cy="536677"/>
      </dsp:txXfrm>
    </dsp:sp>
    <dsp:sp modelId="{856C5D52-0D59-4545-96F4-F748A4109FC1}">
      <dsp:nvSpPr>
        <dsp:cNvPr id="0" name=""/>
        <dsp:cNvSpPr/>
      </dsp:nvSpPr>
      <dsp:spPr>
        <a:xfrm rot="5400000">
          <a:off x="7714161" y="2655289"/>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Mit-</a:t>
          </a:r>
          <a:r>
            <a:rPr lang="de-DE" sz="1000" kern="1200" dirty="0" err="1"/>
            <a:t>bestim</a:t>
          </a:r>
          <a:r>
            <a:rPr lang="de-DE" sz="1000" kern="1200" dirty="0"/>
            <a:t>-</a:t>
          </a:r>
          <a:r>
            <a:rPr lang="de-DE" sz="1000" kern="1200" dirty="0" err="1"/>
            <a:t>mung</a:t>
          </a:r>
          <a:endParaRPr lang="de-DE" sz="1000" kern="1200" dirty="0"/>
        </a:p>
      </dsp:txBody>
      <dsp:txXfrm rot="-5400000">
        <a:off x="7870545" y="2726111"/>
        <a:ext cx="466908" cy="536677"/>
      </dsp:txXfrm>
    </dsp:sp>
    <dsp:sp modelId="{CB9D4C1A-BF67-4D57-A52A-7CD141C1E505}">
      <dsp:nvSpPr>
        <dsp:cNvPr id="0" name=""/>
        <dsp:cNvSpPr/>
      </dsp:nvSpPr>
      <dsp:spPr>
        <a:xfrm>
          <a:off x="5077302" y="820492"/>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B4991D68-E9A4-4F7D-90C1-E6043CFF1B49}">
      <dsp:nvSpPr>
        <dsp:cNvPr id="0" name=""/>
        <dsp:cNvSpPr/>
      </dsp:nvSpPr>
      <dsp:spPr>
        <a:xfrm rot="5400000">
          <a:off x="8093015" y="3305103"/>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8249399" y="3375925"/>
        <a:ext cx="466908" cy="536677"/>
      </dsp:txXfrm>
    </dsp:sp>
    <dsp:sp modelId="{E2DD9BFB-44E0-4D7B-8008-7D05941CDF04}">
      <dsp:nvSpPr>
        <dsp:cNvPr id="0" name=""/>
        <dsp:cNvSpPr/>
      </dsp:nvSpPr>
      <dsp:spPr>
        <a:xfrm rot="5400000">
          <a:off x="6264437" y="1377025"/>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Rechts-schutz</a:t>
          </a:r>
        </a:p>
      </dsp:txBody>
      <dsp:txXfrm rot="-5400000">
        <a:off x="6420821" y="1447847"/>
        <a:ext cx="466908" cy="536677"/>
      </dsp:txXfrm>
    </dsp:sp>
    <dsp:sp modelId="{BE1CDAD4-0698-4BD9-B301-B5304144D3FD}">
      <dsp:nvSpPr>
        <dsp:cNvPr id="0" name=""/>
        <dsp:cNvSpPr/>
      </dsp:nvSpPr>
      <dsp:spPr>
        <a:xfrm>
          <a:off x="7014018" y="1482282"/>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C8CC57C6-1269-4139-93E9-52B5B2E39198}">
      <dsp:nvSpPr>
        <dsp:cNvPr id="0" name=""/>
        <dsp:cNvSpPr/>
      </dsp:nvSpPr>
      <dsp:spPr>
        <a:xfrm rot="5400000">
          <a:off x="5531853" y="1377025"/>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5688237" y="1447847"/>
        <a:ext cx="466908" cy="536677"/>
      </dsp:txXfrm>
    </dsp:sp>
    <dsp:sp modelId="{5598C5C1-B706-45F3-8B16-95C837C5CBC1}">
      <dsp:nvSpPr>
        <dsp:cNvPr id="0" name=""/>
        <dsp:cNvSpPr/>
      </dsp:nvSpPr>
      <dsp:spPr>
        <a:xfrm rot="5400000">
          <a:off x="5896742" y="2038815"/>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Daten-schutz</a:t>
          </a:r>
        </a:p>
      </dsp:txBody>
      <dsp:txXfrm rot="-5400000">
        <a:off x="6053126" y="2109637"/>
        <a:ext cx="466908" cy="536677"/>
      </dsp:txXfrm>
    </dsp:sp>
    <dsp:sp modelId="{BAAD03A1-473A-4D46-AC0A-537EA5961E94}">
      <dsp:nvSpPr>
        <dsp:cNvPr id="0" name=""/>
        <dsp:cNvSpPr/>
      </dsp:nvSpPr>
      <dsp:spPr>
        <a:xfrm>
          <a:off x="5077302" y="2144071"/>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FF4A791F-41DE-459B-A4F9-DF70ACDD081A}">
      <dsp:nvSpPr>
        <dsp:cNvPr id="0" name=""/>
        <dsp:cNvSpPr/>
      </dsp:nvSpPr>
      <dsp:spPr>
        <a:xfrm rot="5400000">
          <a:off x="6629326" y="2038815"/>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6785710" y="2109637"/>
        <a:ext cx="466908" cy="536677"/>
      </dsp:txXfrm>
    </dsp:sp>
    <dsp:sp modelId="{342ACE24-953C-45E2-97FE-BBAD7D62AF8D}">
      <dsp:nvSpPr>
        <dsp:cNvPr id="0" name=""/>
        <dsp:cNvSpPr/>
      </dsp:nvSpPr>
      <dsp:spPr>
        <a:xfrm rot="5400000">
          <a:off x="7002231" y="2637287"/>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Fremd-</a:t>
          </a:r>
          <a:r>
            <a:rPr lang="de-DE" sz="1000" kern="1200" dirty="0" err="1"/>
            <a:t>perso</a:t>
          </a:r>
          <a:r>
            <a:rPr lang="de-DE" sz="1000" kern="1200" dirty="0"/>
            <a:t>-</a:t>
          </a:r>
          <a:r>
            <a:rPr lang="de-DE" sz="1000" kern="1200" dirty="0" err="1"/>
            <a:t>nal</a:t>
          </a:r>
          <a:endParaRPr lang="de-DE" sz="1000" kern="1200" dirty="0"/>
        </a:p>
      </dsp:txBody>
      <dsp:txXfrm rot="-5400000">
        <a:off x="7158615" y="2708109"/>
        <a:ext cx="466908" cy="536677"/>
      </dsp:txXfrm>
    </dsp:sp>
    <dsp:sp modelId="{F01F0416-5E4F-4FC0-9BF7-F63563063903}">
      <dsp:nvSpPr>
        <dsp:cNvPr id="0" name=""/>
        <dsp:cNvSpPr/>
      </dsp:nvSpPr>
      <dsp:spPr>
        <a:xfrm>
          <a:off x="7014018" y="2805860"/>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D36F2F4A-0C34-4242-A243-C60EB530FF6B}">
      <dsp:nvSpPr>
        <dsp:cNvPr id="0" name=""/>
        <dsp:cNvSpPr/>
      </dsp:nvSpPr>
      <dsp:spPr>
        <a:xfrm rot="5400000">
          <a:off x="4940746" y="2656825"/>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5097130" y="2727647"/>
        <a:ext cx="466908" cy="536677"/>
      </dsp:txXfrm>
    </dsp:sp>
    <dsp:sp modelId="{68D64095-07EF-4D4B-830D-D83FA0114EB1}">
      <dsp:nvSpPr>
        <dsp:cNvPr id="0" name=""/>
        <dsp:cNvSpPr/>
      </dsp:nvSpPr>
      <dsp:spPr>
        <a:xfrm rot="5400000">
          <a:off x="3483067" y="1378257"/>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Bußen</a:t>
          </a:r>
        </a:p>
      </dsp:txBody>
      <dsp:txXfrm rot="-5400000">
        <a:off x="3639451" y="1449079"/>
        <a:ext cx="466908" cy="536677"/>
      </dsp:txXfrm>
    </dsp:sp>
    <dsp:sp modelId="{1D8A87DE-8985-4755-839B-5A6FC0B95AC1}">
      <dsp:nvSpPr>
        <dsp:cNvPr id="0" name=""/>
        <dsp:cNvSpPr/>
      </dsp:nvSpPr>
      <dsp:spPr>
        <a:xfrm>
          <a:off x="5077302" y="3467650"/>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270EE811-3419-45AE-8A43-2788E6833E02}">
      <dsp:nvSpPr>
        <dsp:cNvPr id="0" name=""/>
        <dsp:cNvSpPr/>
      </dsp:nvSpPr>
      <dsp:spPr>
        <a:xfrm rot="5400000">
          <a:off x="2774503" y="2691856"/>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2930887" y="2762678"/>
        <a:ext cx="466908" cy="536677"/>
      </dsp:txXfrm>
    </dsp:sp>
    <dsp:sp modelId="{D139227C-ADA6-473A-B594-5B45B4C1CCDE}">
      <dsp:nvSpPr>
        <dsp:cNvPr id="0" name=""/>
        <dsp:cNvSpPr/>
      </dsp:nvSpPr>
      <dsp:spPr>
        <a:xfrm rot="5400000">
          <a:off x="2774502" y="1405647"/>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err="1"/>
            <a:t>Behör</a:t>
          </a:r>
          <a:r>
            <a:rPr lang="de-DE" sz="1000" kern="1200" dirty="0"/>
            <a:t>-</a:t>
          </a:r>
        </a:p>
        <a:p>
          <a:pPr marL="0" lvl="0" indent="0" algn="ctr" defTabSz="444500">
            <a:lnSpc>
              <a:spcPct val="90000"/>
            </a:lnSpc>
            <a:spcBef>
              <a:spcPct val="0"/>
            </a:spcBef>
            <a:spcAft>
              <a:spcPct val="35000"/>
            </a:spcAft>
            <a:buNone/>
          </a:pPr>
          <a:r>
            <a:rPr lang="de-DE" sz="1000" kern="1200" dirty="0"/>
            <a:t>den</a:t>
          </a:r>
        </a:p>
      </dsp:txBody>
      <dsp:txXfrm rot="-5400000">
        <a:off x="2930886" y="1476469"/>
        <a:ext cx="466908" cy="536677"/>
      </dsp:txXfrm>
    </dsp:sp>
    <dsp:sp modelId="{76C8EFD8-A519-4D93-87F5-6A2FBFE82825}">
      <dsp:nvSpPr>
        <dsp:cNvPr id="0" name=""/>
        <dsp:cNvSpPr/>
      </dsp:nvSpPr>
      <dsp:spPr>
        <a:xfrm>
          <a:off x="7014018" y="4129439"/>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6F54B921-FE82-4BC0-8775-A5F3BEE85197}">
      <dsp:nvSpPr>
        <dsp:cNvPr id="0" name=""/>
        <dsp:cNvSpPr/>
      </dsp:nvSpPr>
      <dsp:spPr>
        <a:xfrm rot="5400000">
          <a:off x="9138202" y="2667203"/>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9294586" y="2738025"/>
        <a:ext cx="466908" cy="536677"/>
      </dsp:txXfrm>
    </dsp:sp>
    <dsp:sp modelId="{83A8C7B7-51C4-4A4B-9632-E863BD77CCC1}">
      <dsp:nvSpPr>
        <dsp:cNvPr id="0" name=""/>
        <dsp:cNvSpPr/>
      </dsp:nvSpPr>
      <dsp:spPr>
        <a:xfrm rot="5400000">
          <a:off x="8344454" y="1327103"/>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Arbeits-schutz</a:t>
          </a:r>
        </a:p>
      </dsp:txBody>
      <dsp:txXfrm rot="-5400000">
        <a:off x="8500838" y="1397925"/>
        <a:ext cx="466908" cy="536677"/>
      </dsp:txXfrm>
    </dsp:sp>
    <dsp:sp modelId="{055D0DB2-9200-4B32-A63A-00E873A12C2C}">
      <dsp:nvSpPr>
        <dsp:cNvPr id="0" name=""/>
        <dsp:cNvSpPr/>
      </dsp:nvSpPr>
      <dsp:spPr>
        <a:xfrm>
          <a:off x="5077302" y="4791229"/>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73296CDE-E49A-4ABA-9066-9040DE8498DE}">
      <dsp:nvSpPr>
        <dsp:cNvPr id="0" name=""/>
        <dsp:cNvSpPr/>
      </dsp:nvSpPr>
      <dsp:spPr>
        <a:xfrm rot="5400000">
          <a:off x="8027361" y="1966250"/>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8183745" y="2037072"/>
        <a:ext cx="466908" cy="536677"/>
      </dsp:txXfrm>
    </dsp:sp>
    <dsp:sp modelId="{1AAC25A3-0E27-4474-A36A-73CE68ABB534}">
      <dsp:nvSpPr>
        <dsp:cNvPr id="0" name=""/>
        <dsp:cNvSpPr/>
      </dsp:nvSpPr>
      <dsp:spPr>
        <a:xfrm rot="5400000">
          <a:off x="3499231" y="2675631"/>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Haftung</a:t>
          </a:r>
        </a:p>
      </dsp:txBody>
      <dsp:txXfrm rot="-5400000">
        <a:off x="3655615" y="2746453"/>
        <a:ext cx="466908" cy="536677"/>
      </dsp:txXfrm>
    </dsp:sp>
    <dsp:sp modelId="{FAB47D58-4BF0-4743-B140-5B172C018392}">
      <dsp:nvSpPr>
        <dsp:cNvPr id="0" name=""/>
        <dsp:cNvSpPr/>
      </dsp:nvSpPr>
      <dsp:spPr>
        <a:xfrm>
          <a:off x="7014018" y="5453018"/>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82A1BA11-F49E-41B9-BEDB-974F04D67A30}">
      <dsp:nvSpPr>
        <dsp:cNvPr id="0" name=""/>
        <dsp:cNvSpPr/>
      </dsp:nvSpPr>
      <dsp:spPr>
        <a:xfrm rot="5400000">
          <a:off x="9485053" y="1953807"/>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9641437" y="2024629"/>
        <a:ext cx="466908" cy="536677"/>
      </dsp:txXfrm>
    </dsp:sp>
    <dsp:sp modelId="{6CFB45E8-408C-40CF-98A2-8251B07416D5}">
      <dsp:nvSpPr>
        <dsp:cNvPr id="0" name=""/>
        <dsp:cNvSpPr/>
      </dsp:nvSpPr>
      <dsp:spPr>
        <a:xfrm rot="5400000">
          <a:off x="10180710" y="2667203"/>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Investor</a:t>
          </a:r>
        </a:p>
      </dsp:txBody>
      <dsp:txXfrm rot="-5400000">
        <a:off x="10337094" y="2738025"/>
        <a:ext cx="466908" cy="536677"/>
      </dsp:txXfrm>
    </dsp:sp>
    <dsp:sp modelId="{5D9E692A-A2C8-415C-A243-A7851D407161}">
      <dsp:nvSpPr>
        <dsp:cNvPr id="0" name=""/>
        <dsp:cNvSpPr/>
      </dsp:nvSpPr>
      <dsp:spPr>
        <a:xfrm>
          <a:off x="5077302" y="6114807"/>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BB5D6943-80E8-4DED-B94C-9479645A3339}">
      <dsp:nvSpPr>
        <dsp:cNvPr id="0" name=""/>
        <dsp:cNvSpPr/>
      </dsp:nvSpPr>
      <dsp:spPr>
        <a:xfrm rot="5400000">
          <a:off x="8742641" y="1968956"/>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8899025" y="2039778"/>
        <a:ext cx="466908" cy="536677"/>
      </dsp:txXfrm>
    </dsp:sp>
    <dsp:sp modelId="{E9C50EB4-5229-4109-8ADF-D98030D5DF50}">
      <dsp:nvSpPr>
        <dsp:cNvPr id="0" name=""/>
        <dsp:cNvSpPr/>
      </dsp:nvSpPr>
      <dsp:spPr>
        <a:xfrm rot="5400000">
          <a:off x="11054526" y="2662049"/>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endParaRPr lang="de-DE" sz="2500" kern="1200"/>
        </a:p>
      </dsp:txBody>
      <dsp:txXfrm rot="-5400000">
        <a:off x="11210910" y="2732871"/>
        <a:ext cx="466908" cy="536677"/>
      </dsp:txXfrm>
    </dsp:sp>
    <dsp:sp modelId="{AC9C7CA4-5FC7-4EF7-9FCC-FABE29B221B2}">
      <dsp:nvSpPr>
        <dsp:cNvPr id="0" name=""/>
        <dsp:cNvSpPr/>
      </dsp:nvSpPr>
      <dsp:spPr>
        <a:xfrm>
          <a:off x="7014018" y="6776597"/>
          <a:ext cx="870118" cy="467805"/>
        </a:xfrm>
        <a:prstGeom prst="rect">
          <a:avLst/>
        </a:prstGeom>
        <a:noFill/>
        <a:ln>
          <a:noFill/>
        </a:ln>
        <a:effectLst/>
      </dsp:spPr>
      <dsp:style>
        <a:lnRef idx="0">
          <a:scrgbClr r="0" g="0" b="0"/>
        </a:lnRef>
        <a:fillRef idx="0">
          <a:scrgbClr r="0" g="0" b="0"/>
        </a:fillRef>
        <a:effectRef idx="0">
          <a:scrgbClr r="0" g="0" b="0"/>
        </a:effectRef>
        <a:fontRef idx="minor"/>
      </dsp:style>
    </dsp:sp>
    <dsp:sp modelId="{55887A78-4445-4B55-B220-6EE3DDB000C6}">
      <dsp:nvSpPr>
        <dsp:cNvPr id="0" name=""/>
        <dsp:cNvSpPr/>
      </dsp:nvSpPr>
      <dsp:spPr>
        <a:xfrm rot="5400000">
          <a:off x="10194289" y="1908422"/>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10350673" y="1979244"/>
        <a:ext cx="466908" cy="536677"/>
      </dsp:txXfrm>
    </dsp:sp>
    <dsp:sp modelId="{BC6FE83D-2783-4C5B-87CD-8376B75ADEAD}">
      <dsp:nvSpPr>
        <dsp:cNvPr id="0" name=""/>
        <dsp:cNvSpPr/>
      </dsp:nvSpPr>
      <dsp:spPr>
        <a:xfrm rot="5400000">
          <a:off x="9463741" y="1904289"/>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de-DE" sz="1000" kern="1200" dirty="0"/>
            <a:t>Betriebsrat</a:t>
          </a:r>
        </a:p>
      </dsp:txBody>
      <dsp:txXfrm rot="-5400000">
        <a:off x="9620125" y="1975111"/>
        <a:ext cx="466908" cy="536677"/>
      </dsp:txXfrm>
    </dsp:sp>
    <dsp:sp modelId="{5167CEE8-36E3-46B5-92E1-BA61FD15F943}">
      <dsp:nvSpPr>
        <dsp:cNvPr id="0" name=""/>
        <dsp:cNvSpPr/>
      </dsp:nvSpPr>
      <dsp:spPr>
        <a:xfrm>
          <a:off x="5077302" y="7438386"/>
          <a:ext cx="842050" cy="467805"/>
        </a:xfrm>
        <a:prstGeom prst="rect">
          <a:avLst/>
        </a:prstGeom>
        <a:noFill/>
        <a:ln>
          <a:noFill/>
        </a:ln>
        <a:effectLst/>
      </dsp:spPr>
      <dsp:style>
        <a:lnRef idx="0">
          <a:scrgbClr r="0" g="0" b="0"/>
        </a:lnRef>
        <a:fillRef idx="0">
          <a:scrgbClr r="0" g="0" b="0"/>
        </a:fillRef>
        <a:effectRef idx="0">
          <a:scrgbClr r="0" g="0" b="0"/>
        </a:effectRef>
        <a:fontRef idx="minor"/>
      </dsp:style>
    </dsp:sp>
    <dsp:sp modelId="{80AA45BA-2908-45B4-A400-AD28B4290207}">
      <dsp:nvSpPr>
        <dsp:cNvPr id="0" name=""/>
        <dsp:cNvSpPr/>
      </dsp:nvSpPr>
      <dsp:spPr>
        <a:xfrm rot="5400000">
          <a:off x="11713296" y="1950368"/>
          <a:ext cx="779676" cy="678318"/>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de-DE" sz="3600" kern="1200"/>
        </a:p>
      </dsp:txBody>
      <dsp:txXfrm rot="-5400000">
        <a:off x="11869680" y="2021190"/>
        <a:ext cx="466908" cy="536677"/>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A09079-21A8-4BFA-A116-D3AE411293BC}" type="datetimeFigureOut">
              <a:rPr lang="de-DE" smtClean="0"/>
              <a:t>03.06.2026</a:t>
            </a:fld>
            <a:endParaRPr lang="de-DE"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D46E7A-8748-4C7C-95E6-57FBDBAEEBF9}" type="slidenum">
              <a:rPr lang="de-DE" smtClean="0"/>
              <a:t>‹#›</a:t>
            </a:fld>
            <a:endParaRPr lang="de-DE" dirty="0"/>
          </a:p>
        </p:txBody>
      </p:sp>
    </p:spTree>
    <p:extLst>
      <p:ext uri="{BB962C8B-B14F-4D97-AF65-F5344CB8AC3E}">
        <p14:creationId xmlns:p14="http://schemas.microsoft.com/office/powerpoint/2010/main" val="814388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978A4-F8CB-43E7-A6E0-CB1CEBBE7DBE}" type="datetimeFigureOut">
              <a:rPr lang="de-DE" smtClean="0"/>
              <a:t>03.06.2026</a:t>
            </a:fld>
            <a:endParaRPr lang="de-D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Edit Master text styles</a:t>
            </a:r>
          </a:p>
          <a:p>
            <a:pPr lvl="1"/>
            <a:r>
              <a:rPr lang="de-DE"/>
              <a:t>Second level</a:t>
            </a:r>
          </a:p>
          <a:p>
            <a:pPr lvl="2"/>
            <a:r>
              <a:rPr lang="de-DE"/>
              <a:t>Third level</a:t>
            </a:r>
          </a:p>
          <a:p>
            <a:pPr lvl="3"/>
            <a:r>
              <a:rPr lang="de-DE"/>
              <a:t>Fourth level</a:t>
            </a:r>
          </a:p>
          <a:p>
            <a:pPr lvl="4"/>
            <a:r>
              <a:rPr lang="de-DE"/>
              <a:t>Fifth level</a:t>
            </a:r>
            <a:endParaRPr lang="de-DE"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9FCB8-6567-4387-8C75-1DA3585E3DA3}" type="slidenum">
              <a:rPr lang="de-DE" smtClean="0"/>
              <a:t>‹#›</a:t>
            </a:fld>
            <a:endParaRPr lang="de-DE" dirty="0"/>
          </a:p>
        </p:txBody>
      </p:sp>
    </p:spTree>
    <p:extLst>
      <p:ext uri="{BB962C8B-B14F-4D97-AF65-F5344CB8AC3E}">
        <p14:creationId xmlns:p14="http://schemas.microsoft.com/office/powerpoint/2010/main" val="459513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a:t>
            </a:fld>
            <a:endParaRPr lang="de-DE" dirty="0"/>
          </a:p>
        </p:txBody>
      </p:sp>
    </p:spTree>
    <p:extLst>
      <p:ext uri="{BB962C8B-B14F-4D97-AF65-F5344CB8AC3E}">
        <p14:creationId xmlns:p14="http://schemas.microsoft.com/office/powerpoint/2010/main" val="27946227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10</a:t>
            </a:fld>
            <a:endParaRPr lang="de-DE" dirty="0"/>
          </a:p>
        </p:txBody>
      </p:sp>
    </p:spTree>
    <p:extLst>
      <p:ext uri="{BB962C8B-B14F-4D97-AF65-F5344CB8AC3E}">
        <p14:creationId xmlns:p14="http://schemas.microsoft.com/office/powerpoint/2010/main" val="450047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11</a:t>
            </a:fld>
            <a:endParaRPr lang="de-DE" dirty="0"/>
          </a:p>
        </p:txBody>
      </p:sp>
    </p:spTree>
    <p:extLst>
      <p:ext uri="{BB962C8B-B14F-4D97-AF65-F5344CB8AC3E}">
        <p14:creationId xmlns:p14="http://schemas.microsoft.com/office/powerpoint/2010/main" val="385341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12</a:t>
            </a:fld>
            <a:endParaRPr lang="de-DE" dirty="0"/>
          </a:p>
        </p:txBody>
      </p:sp>
    </p:spTree>
    <p:extLst>
      <p:ext uri="{BB962C8B-B14F-4D97-AF65-F5344CB8AC3E}">
        <p14:creationId xmlns:p14="http://schemas.microsoft.com/office/powerpoint/2010/main" val="27057539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1D0CB-D38D-CE44-AA63-F9BF6C0D1D0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7FB856-F8C5-6B7B-DC7F-9368CE2866B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C509F82-5C8C-677D-E1D0-C32CD5962EB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1DD919D2-FB5F-8CB5-99DF-4E67DAE81A30}"/>
              </a:ext>
            </a:extLst>
          </p:cNvPr>
          <p:cNvSpPr>
            <a:spLocks noGrp="1"/>
          </p:cNvSpPr>
          <p:nvPr>
            <p:ph type="sldNum" sz="quarter" idx="5"/>
          </p:nvPr>
        </p:nvSpPr>
        <p:spPr/>
        <p:txBody>
          <a:bodyPr/>
          <a:lstStyle/>
          <a:p>
            <a:fld id="{F069FCB8-6567-4387-8C75-1DA3585E3DA3}" type="slidenum">
              <a:rPr lang="de-DE" smtClean="0"/>
              <a:t>13</a:t>
            </a:fld>
            <a:endParaRPr lang="de-DE" dirty="0"/>
          </a:p>
        </p:txBody>
      </p:sp>
    </p:spTree>
    <p:extLst>
      <p:ext uri="{BB962C8B-B14F-4D97-AF65-F5344CB8AC3E}">
        <p14:creationId xmlns:p14="http://schemas.microsoft.com/office/powerpoint/2010/main" val="966314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14</a:t>
            </a:fld>
            <a:endParaRPr lang="de-DE" dirty="0"/>
          </a:p>
        </p:txBody>
      </p:sp>
    </p:spTree>
    <p:extLst>
      <p:ext uri="{BB962C8B-B14F-4D97-AF65-F5344CB8AC3E}">
        <p14:creationId xmlns:p14="http://schemas.microsoft.com/office/powerpoint/2010/main" val="3144763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15</a:t>
            </a:fld>
            <a:endParaRPr lang="de-DE" dirty="0"/>
          </a:p>
        </p:txBody>
      </p:sp>
    </p:spTree>
    <p:extLst>
      <p:ext uri="{BB962C8B-B14F-4D97-AF65-F5344CB8AC3E}">
        <p14:creationId xmlns:p14="http://schemas.microsoft.com/office/powerpoint/2010/main" val="24478379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16</a:t>
            </a:fld>
            <a:endParaRPr lang="de-DE" dirty="0"/>
          </a:p>
        </p:txBody>
      </p:sp>
    </p:spTree>
    <p:extLst>
      <p:ext uri="{BB962C8B-B14F-4D97-AF65-F5344CB8AC3E}">
        <p14:creationId xmlns:p14="http://schemas.microsoft.com/office/powerpoint/2010/main" val="22139897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17</a:t>
            </a:fld>
            <a:endParaRPr lang="de-DE" dirty="0"/>
          </a:p>
        </p:txBody>
      </p:sp>
    </p:spTree>
    <p:extLst>
      <p:ext uri="{BB962C8B-B14F-4D97-AF65-F5344CB8AC3E}">
        <p14:creationId xmlns:p14="http://schemas.microsoft.com/office/powerpoint/2010/main" val="3388645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18</a:t>
            </a:fld>
            <a:endParaRPr lang="de-DE" dirty="0"/>
          </a:p>
        </p:txBody>
      </p:sp>
    </p:spTree>
    <p:extLst>
      <p:ext uri="{BB962C8B-B14F-4D97-AF65-F5344CB8AC3E}">
        <p14:creationId xmlns:p14="http://schemas.microsoft.com/office/powerpoint/2010/main" val="32639914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19</a:t>
            </a:fld>
            <a:endParaRPr lang="de-DE" dirty="0"/>
          </a:p>
        </p:txBody>
      </p:sp>
    </p:spTree>
    <p:extLst>
      <p:ext uri="{BB962C8B-B14F-4D97-AF65-F5344CB8AC3E}">
        <p14:creationId xmlns:p14="http://schemas.microsoft.com/office/powerpoint/2010/main" val="570277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a:t>
            </a:fld>
            <a:endParaRPr lang="de-DE" dirty="0"/>
          </a:p>
        </p:txBody>
      </p:sp>
    </p:spTree>
    <p:extLst>
      <p:ext uri="{BB962C8B-B14F-4D97-AF65-F5344CB8AC3E}">
        <p14:creationId xmlns:p14="http://schemas.microsoft.com/office/powerpoint/2010/main" val="688711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20</a:t>
            </a:fld>
            <a:endParaRPr lang="de-DE" dirty="0"/>
          </a:p>
        </p:txBody>
      </p:sp>
    </p:spTree>
    <p:extLst>
      <p:ext uri="{BB962C8B-B14F-4D97-AF65-F5344CB8AC3E}">
        <p14:creationId xmlns:p14="http://schemas.microsoft.com/office/powerpoint/2010/main" val="3592645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21</a:t>
            </a:fld>
            <a:endParaRPr lang="de-DE" dirty="0"/>
          </a:p>
        </p:txBody>
      </p:sp>
    </p:spTree>
    <p:extLst>
      <p:ext uri="{BB962C8B-B14F-4D97-AF65-F5344CB8AC3E}">
        <p14:creationId xmlns:p14="http://schemas.microsoft.com/office/powerpoint/2010/main" val="11966236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22</a:t>
            </a:fld>
            <a:endParaRPr lang="de-DE" dirty="0"/>
          </a:p>
        </p:txBody>
      </p:sp>
    </p:spTree>
    <p:extLst>
      <p:ext uri="{BB962C8B-B14F-4D97-AF65-F5344CB8AC3E}">
        <p14:creationId xmlns:p14="http://schemas.microsoft.com/office/powerpoint/2010/main" val="3498971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23</a:t>
            </a:fld>
            <a:endParaRPr lang="de-DE" dirty="0"/>
          </a:p>
        </p:txBody>
      </p:sp>
    </p:spTree>
    <p:extLst>
      <p:ext uri="{BB962C8B-B14F-4D97-AF65-F5344CB8AC3E}">
        <p14:creationId xmlns:p14="http://schemas.microsoft.com/office/powerpoint/2010/main" val="12864462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24</a:t>
            </a:fld>
            <a:endParaRPr lang="de-DE" dirty="0"/>
          </a:p>
        </p:txBody>
      </p:sp>
    </p:spTree>
    <p:extLst>
      <p:ext uri="{BB962C8B-B14F-4D97-AF65-F5344CB8AC3E}">
        <p14:creationId xmlns:p14="http://schemas.microsoft.com/office/powerpoint/2010/main" val="42314883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25</a:t>
            </a:fld>
            <a:endParaRPr lang="de-DE" dirty="0"/>
          </a:p>
        </p:txBody>
      </p:sp>
    </p:spTree>
    <p:extLst>
      <p:ext uri="{BB962C8B-B14F-4D97-AF65-F5344CB8AC3E}">
        <p14:creationId xmlns:p14="http://schemas.microsoft.com/office/powerpoint/2010/main" val="22546072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26</a:t>
            </a:fld>
            <a:endParaRPr lang="de-DE" dirty="0"/>
          </a:p>
        </p:txBody>
      </p:sp>
    </p:spTree>
    <p:extLst>
      <p:ext uri="{BB962C8B-B14F-4D97-AF65-F5344CB8AC3E}">
        <p14:creationId xmlns:p14="http://schemas.microsoft.com/office/powerpoint/2010/main" val="157290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27</a:t>
            </a:fld>
            <a:endParaRPr lang="de-DE" dirty="0"/>
          </a:p>
        </p:txBody>
      </p:sp>
    </p:spTree>
    <p:extLst>
      <p:ext uri="{BB962C8B-B14F-4D97-AF65-F5344CB8AC3E}">
        <p14:creationId xmlns:p14="http://schemas.microsoft.com/office/powerpoint/2010/main" val="10832855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28</a:t>
            </a:fld>
            <a:endParaRPr lang="de-DE" dirty="0"/>
          </a:p>
        </p:txBody>
      </p:sp>
    </p:spTree>
    <p:extLst>
      <p:ext uri="{BB962C8B-B14F-4D97-AF65-F5344CB8AC3E}">
        <p14:creationId xmlns:p14="http://schemas.microsoft.com/office/powerpoint/2010/main" val="452206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3</a:t>
            </a:fld>
            <a:endParaRPr lang="de-DE" dirty="0"/>
          </a:p>
        </p:txBody>
      </p:sp>
    </p:spTree>
    <p:extLst>
      <p:ext uri="{BB962C8B-B14F-4D97-AF65-F5344CB8AC3E}">
        <p14:creationId xmlns:p14="http://schemas.microsoft.com/office/powerpoint/2010/main" val="2283994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4</a:t>
            </a:fld>
            <a:endParaRPr lang="de-DE" dirty="0"/>
          </a:p>
        </p:txBody>
      </p:sp>
    </p:spTree>
    <p:extLst>
      <p:ext uri="{BB962C8B-B14F-4D97-AF65-F5344CB8AC3E}">
        <p14:creationId xmlns:p14="http://schemas.microsoft.com/office/powerpoint/2010/main" val="3574194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5</a:t>
            </a:fld>
            <a:endParaRPr lang="de-DE" dirty="0"/>
          </a:p>
        </p:txBody>
      </p:sp>
    </p:spTree>
    <p:extLst>
      <p:ext uri="{BB962C8B-B14F-4D97-AF65-F5344CB8AC3E}">
        <p14:creationId xmlns:p14="http://schemas.microsoft.com/office/powerpoint/2010/main" val="2912353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6</a:t>
            </a:fld>
            <a:endParaRPr lang="de-DE" dirty="0"/>
          </a:p>
        </p:txBody>
      </p:sp>
    </p:spTree>
    <p:extLst>
      <p:ext uri="{BB962C8B-B14F-4D97-AF65-F5344CB8AC3E}">
        <p14:creationId xmlns:p14="http://schemas.microsoft.com/office/powerpoint/2010/main" val="3255587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7</a:t>
            </a:fld>
            <a:endParaRPr lang="de-DE" dirty="0"/>
          </a:p>
        </p:txBody>
      </p:sp>
    </p:spTree>
    <p:extLst>
      <p:ext uri="{BB962C8B-B14F-4D97-AF65-F5344CB8AC3E}">
        <p14:creationId xmlns:p14="http://schemas.microsoft.com/office/powerpoint/2010/main" val="2922113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8</a:t>
            </a:fld>
            <a:endParaRPr lang="de-DE" dirty="0"/>
          </a:p>
        </p:txBody>
      </p:sp>
    </p:spTree>
    <p:extLst>
      <p:ext uri="{BB962C8B-B14F-4D97-AF65-F5344CB8AC3E}">
        <p14:creationId xmlns:p14="http://schemas.microsoft.com/office/powerpoint/2010/main" val="943943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069FCB8-6567-4387-8C75-1DA3585E3DA3}" type="slidenum">
              <a:rPr lang="de-DE" smtClean="0"/>
              <a:t>9</a:t>
            </a:fld>
            <a:endParaRPr lang="de-DE" dirty="0"/>
          </a:p>
        </p:txBody>
      </p:sp>
    </p:spTree>
    <p:extLst>
      <p:ext uri="{BB962C8B-B14F-4D97-AF65-F5344CB8AC3E}">
        <p14:creationId xmlns:p14="http://schemas.microsoft.com/office/powerpoint/2010/main" val="1809034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ne colum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lvl1pPr>
              <a:defRPr/>
            </a:lvl1pPr>
          </a:lstStyle>
          <a:p>
            <a:r>
              <a:rPr lang="de-DE"/>
              <a:t>Click to add title</a:t>
            </a:r>
            <a:endParaRPr lang="de-DE" dirty="0"/>
          </a:p>
        </p:txBody>
      </p:sp>
      <p:sp>
        <p:nvSpPr>
          <p:cNvPr id="3" name="Footer">
            <a:extLst>
              <a:ext uri="{FF2B5EF4-FFF2-40B4-BE49-F238E27FC236}">
                <a16:creationId xmlns:a16="http://schemas.microsoft.com/office/drawing/2014/main" id="{53B212B8-FDFA-40AC-A467-72732A83AD2F}"/>
              </a:ext>
            </a:extLst>
          </p:cNvPr>
          <p:cNvSpPr>
            <a:spLocks noGrp="1"/>
          </p:cNvSpPr>
          <p:nvPr>
            <p:ph type="ftr" sz="quarter" idx="16"/>
          </p:nvPr>
        </p:nvSpPr>
        <p:spPr/>
        <p:txBody>
          <a:bodyPr/>
          <a:lstStyle/>
          <a:p>
            <a:r>
              <a:rPr lang="de-DE"/>
              <a:t>Private and </a:t>
            </a:r>
            <a:r>
              <a:rPr lang="de-DE" sz="1200"/>
              <a:t>Confidential</a:t>
            </a:r>
            <a:endParaRPr lang="de-DE" sz="1200" dirty="0"/>
          </a:p>
        </p:txBody>
      </p:sp>
      <p:cxnSp>
        <p:nvCxnSpPr>
          <p:cNvPr id="9" name="Footer Separator">
            <a:extLst>
              <a:ext uri="{FF2B5EF4-FFF2-40B4-BE49-F238E27FC236}">
                <a16:creationId xmlns:a16="http://schemas.microsoft.com/office/drawing/2014/main" id="{F3B68765-10EC-4036-B0DE-C31979F7FD71}"/>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W Logo">
            <a:extLst>
              <a:ext uri="{FF2B5EF4-FFF2-40B4-BE49-F238E27FC236}">
                <a16:creationId xmlns:a16="http://schemas.microsoft.com/office/drawing/2014/main" id="{1E56A2AF-1B61-4BDD-BA71-D9FA2FB2C982}"/>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8" name="TW Bar">
            <a:extLst>
              <a:ext uri="{FF2B5EF4-FFF2-40B4-BE49-F238E27FC236}">
                <a16:creationId xmlns:a16="http://schemas.microsoft.com/office/drawing/2014/main" id="{7D9E5CD1-9768-4235-9FBA-BCD2D83AD4A2}"/>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
        <p:nvSpPr>
          <p:cNvPr id="13" name="Content Placeholder 12">
            <a:extLst>
              <a:ext uri="{FF2B5EF4-FFF2-40B4-BE49-F238E27FC236}">
                <a16:creationId xmlns:a16="http://schemas.microsoft.com/office/drawing/2014/main" id="{A90D90C8-3355-4F4A-8849-D160F941C285}"/>
              </a:ext>
            </a:extLst>
          </p:cNvPr>
          <p:cNvSpPr>
            <a:spLocks noGrp="1"/>
          </p:cNvSpPr>
          <p:nvPr>
            <p:ph sz="quarter" idx="15"/>
          </p:nvPr>
        </p:nvSpPr>
        <p:spPr>
          <a:xfrm>
            <a:off x="792000" y="1998000"/>
            <a:ext cx="118800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Slide Number Placeholder 3">
            <a:extLst>
              <a:ext uri="{FF2B5EF4-FFF2-40B4-BE49-F238E27FC236}">
                <a16:creationId xmlns:a16="http://schemas.microsoft.com/office/drawing/2014/main" id="{C2EF5104-D7DF-41C6-8683-5B6730D4826B}"/>
              </a:ext>
            </a:extLst>
          </p:cNvPr>
          <p:cNvSpPr>
            <a:spLocks noGrp="1"/>
          </p:cNvSpPr>
          <p:nvPr>
            <p:ph type="sldNum" sz="quarter" idx="17"/>
          </p:nvPr>
        </p:nvSpPr>
        <p:spPr/>
        <p:txBody>
          <a:bodyPr/>
          <a:lstStyle/>
          <a:p>
            <a:fld id="{D8ADDC3C-4EB0-4059-8B7C-A756E30D0F5F}" type="slidenum">
              <a:rPr lang="de-DE" smtClean="0"/>
              <a:pPr/>
              <a:t>‹#›</a:t>
            </a:fld>
            <a:endParaRPr lang="de-DE" dirty="0"/>
          </a:p>
        </p:txBody>
      </p:sp>
    </p:spTree>
    <p:extLst>
      <p:ext uri="{BB962C8B-B14F-4D97-AF65-F5344CB8AC3E}">
        <p14:creationId xmlns:p14="http://schemas.microsoft.com/office/powerpoint/2010/main" val="1390303455"/>
      </p:ext>
    </p:extLst>
  </p:cSld>
  <p:clrMapOvr>
    <a:masterClrMapping/>
  </p:clrMapOvr>
  <p:hf hd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with images">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801E7BD6-EF89-4CE4-A7ED-FAA86E61AF8B}"/>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19FFFA91-C666-48B5-908A-A826F5160222}"/>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3">
            <a:extLst>
              <a:ext uri="{FF2B5EF4-FFF2-40B4-BE49-F238E27FC236}">
                <a16:creationId xmlns:a16="http://schemas.microsoft.com/office/drawing/2014/main" id="{D3E9F670-AFF0-4EBA-9C78-3F2CAAA7876E}"/>
              </a:ext>
            </a:extLst>
          </p:cNvPr>
          <p:cNvSpPr>
            <a:spLocks noGrp="1"/>
          </p:cNvSpPr>
          <p:nvPr>
            <p:ph sz="quarter" idx="13"/>
          </p:nvPr>
        </p:nvSpPr>
        <p:spPr>
          <a:xfrm>
            <a:off x="8928000" y="4179599"/>
            <a:ext cx="3758400" cy="25164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3" name="Picture 3">
            <a:extLst>
              <a:ext uri="{FF2B5EF4-FFF2-40B4-BE49-F238E27FC236}">
                <a16:creationId xmlns:a16="http://schemas.microsoft.com/office/drawing/2014/main" id="{293C8FAC-20CF-459A-A7EE-138C7D958751}"/>
              </a:ext>
            </a:extLst>
          </p:cNvPr>
          <p:cNvSpPr>
            <a:spLocks noGrp="1"/>
          </p:cNvSpPr>
          <p:nvPr>
            <p:ph type="pic" sz="quarter" idx="16"/>
          </p:nvPr>
        </p:nvSpPr>
        <p:spPr>
          <a:xfrm>
            <a:off x="8928000" y="1998000"/>
            <a:ext cx="3758400" cy="2016000"/>
          </a:xfrm>
        </p:spPr>
        <p:txBody>
          <a:bodyPr/>
          <a:lstStyle/>
          <a:p>
            <a:r>
              <a:rPr lang="de-DE" dirty="0"/>
              <a:t>Bild durch Klicken auf </a:t>
            </a:r>
            <a:r>
              <a:rPr lang="de-DE"/>
              <a:t>Symbol hinzufügen</a:t>
            </a:r>
            <a:endParaRPr lang="de-DE" dirty="0"/>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2024" y="4179599"/>
            <a:ext cx="3744000" cy="25164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4" name="Picture 2">
            <a:extLst>
              <a:ext uri="{FF2B5EF4-FFF2-40B4-BE49-F238E27FC236}">
                <a16:creationId xmlns:a16="http://schemas.microsoft.com/office/drawing/2014/main" id="{52DF9061-C574-4891-96BB-55950222A981}"/>
              </a:ext>
            </a:extLst>
          </p:cNvPr>
          <p:cNvSpPr>
            <a:spLocks noGrp="1"/>
          </p:cNvSpPr>
          <p:nvPr>
            <p:ph type="pic" sz="quarter" idx="17"/>
          </p:nvPr>
        </p:nvSpPr>
        <p:spPr>
          <a:xfrm>
            <a:off x="4842024" y="1998000"/>
            <a:ext cx="3744000" cy="2016000"/>
          </a:xfrm>
        </p:spPr>
        <p:txBody>
          <a:bodyPr/>
          <a:lstStyle/>
          <a:p>
            <a:r>
              <a:rPr lang="de-DE" dirty="0"/>
              <a:t>Bild durch Klicken auf </a:t>
            </a:r>
            <a:r>
              <a:rPr lang="de-DE"/>
              <a:t>Symbol hinzufügen</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810000" y="4179599"/>
            <a:ext cx="3744000" cy="25164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2" name="Picture 1">
            <a:extLst>
              <a:ext uri="{FF2B5EF4-FFF2-40B4-BE49-F238E27FC236}">
                <a16:creationId xmlns:a16="http://schemas.microsoft.com/office/drawing/2014/main" id="{7ED2AA45-3D23-4383-B901-C0945779DC3E}"/>
              </a:ext>
            </a:extLst>
          </p:cNvPr>
          <p:cNvSpPr>
            <a:spLocks noGrp="1"/>
          </p:cNvSpPr>
          <p:nvPr>
            <p:ph type="pic" sz="quarter" idx="15"/>
          </p:nvPr>
        </p:nvSpPr>
        <p:spPr>
          <a:xfrm>
            <a:off x="792000" y="1998000"/>
            <a:ext cx="3744000" cy="2016000"/>
          </a:xfrm>
        </p:spPr>
        <p:txBody>
          <a:bodyPr/>
          <a:lstStyle/>
          <a:p>
            <a:r>
              <a:rPr lang="de-DE" dirty="0"/>
              <a:t>Bild durch Klicken auf </a:t>
            </a:r>
            <a:r>
              <a:rPr lang="de-DE"/>
              <a:t>Symbol hinzufügen</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8" name="TW Bar">
            <a:extLst>
              <a:ext uri="{FF2B5EF4-FFF2-40B4-BE49-F238E27FC236}">
                <a16:creationId xmlns:a16="http://schemas.microsoft.com/office/drawing/2014/main" id="{D9956876-02DE-47AC-ADF0-09230988381E}"/>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870070254"/>
      </p:ext>
    </p:extLst>
  </p:cSld>
  <p:clrMapOvr>
    <a:masterClrMapping/>
  </p:clrMapOvr>
  <p:extLst>
    <p:ext uri="{DCECCB84-F9BA-43D5-87BE-67443E8EF086}">
      <p15:sldGuideLst xmlns:p15="http://schemas.microsoft.com/office/powerpoint/2012/main">
        <p15:guide id="8" pos="2857" userDrawn="1">
          <p15:clr>
            <a:srgbClr val="FBAE40"/>
          </p15:clr>
        </p15:guide>
        <p15:guide id="9" pos="3054" userDrawn="1">
          <p15:clr>
            <a:srgbClr val="FBAE40"/>
          </p15:clr>
        </p15:guide>
        <p15:guide id="10" pos="5412" userDrawn="1">
          <p15:clr>
            <a:srgbClr val="FBAE40"/>
          </p15:clr>
        </p15:guide>
        <p15:guide id="11" pos="5616" userDrawn="1">
          <p15:clr>
            <a:srgbClr val="FBAE40"/>
          </p15:clr>
        </p15:guide>
        <p15:guide id="12" orient="horz" pos="2633" userDrawn="1">
          <p15:clr>
            <a:srgbClr val="FBAE40"/>
          </p15:clr>
        </p15:guide>
        <p15:guide id="13" orient="horz" pos="252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with Summary">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11" name="Footer Separator">
            <a:extLst>
              <a:ext uri="{FF2B5EF4-FFF2-40B4-BE49-F238E27FC236}">
                <a16:creationId xmlns:a16="http://schemas.microsoft.com/office/drawing/2014/main" id="{9081DF78-9ABD-4DEA-A93A-E225FD105C36}"/>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W Logo">
            <a:extLst>
              <a:ext uri="{FF2B5EF4-FFF2-40B4-BE49-F238E27FC236}">
                <a16:creationId xmlns:a16="http://schemas.microsoft.com/office/drawing/2014/main" id="{85743693-AC64-4B02-9541-7E11F3B079F5}"/>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3">
            <a:extLst>
              <a:ext uri="{FF2B5EF4-FFF2-40B4-BE49-F238E27FC236}">
                <a16:creationId xmlns:a16="http://schemas.microsoft.com/office/drawing/2014/main" id="{D3E9F670-AFF0-4EBA-9C78-3F2CAAA7876E}"/>
              </a:ext>
            </a:extLst>
          </p:cNvPr>
          <p:cNvSpPr>
            <a:spLocks noGrp="1"/>
          </p:cNvSpPr>
          <p:nvPr>
            <p:ph sz="quarter" idx="13"/>
          </p:nvPr>
        </p:nvSpPr>
        <p:spPr>
          <a:xfrm>
            <a:off x="6897600" y="3240000"/>
            <a:ext cx="5774400" cy="3456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2">
            <a:extLst>
              <a:ext uri="{FF2B5EF4-FFF2-40B4-BE49-F238E27FC236}">
                <a16:creationId xmlns:a16="http://schemas.microsoft.com/office/drawing/2014/main" id="{163BA74C-852D-41EC-AB1E-470CFACE81CC}"/>
              </a:ext>
            </a:extLst>
          </p:cNvPr>
          <p:cNvSpPr>
            <a:spLocks noGrp="1"/>
          </p:cNvSpPr>
          <p:nvPr>
            <p:ph sz="quarter" idx="12"/>
          </p:nvPr>
        </p:nvSpPr>
        <p:spPr>
          <a:xfrm>
            <a:off x="792000" y="3240075"/>
            <a:ext cx="5781600" cy="3456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9" name="Content 1">
            <a:extLst>
              <a:ext uri="{FF2B5EF4-FFF2-40B4-BE49-F238E27FC236}">
                <a16:creationId xmlns:a16="http://schemas.microsoft.com/office/drawing/2014/main" id="{38FE6AB8-D6F7-46B2-8650-C32F82024EAC}"/>
              </a:ext>
            </a:extLst>
          </p:cNvPr>
          <p:cNvSpPr>
            <a:spLocks noGrp="1"/>
          </p:cNvSpPr>
          <p:nvPr>
            <p:ph sz="quarter" idx="14"/>
          </p:nvPr>
        </p:nvSpPr>
        <p:spPr>
          <a:xfrm>
            <a:off x="792000" y="1998000"/>
            <a:ext cx="11880000" cy="100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4" name="TW Bar">
            <a:extLst>
              <a:ext uri="{FF2B5EF4-FFF2-40B4-BE49-F238E27FC236}">
                <a16:creationId xmlns:a16="http://schemas.microsoft.com/office/drawing/2014/main" id="{B0FBC09C-8EB5-41B2-9069-46594ECC146A}"/>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610969746"/>
      </p:ext>
    </p:extLst>
  </p:cSld>
  <p:clrMapOvr>
    <a:masterClrMapping/>
  </p:clrMapOvr>
  <p:extLst>
    <p:ext uri="{DCECCB84-F9BA-43D5-87BE-67443E8EF086}">
      <p15:sldGuideLst xmlns:p15="http://schemas.microsoft.com/office/powerpoint/2012/main">
        <p15:guide id="5" pos="4142" userDrawn="1">
          <p15:clr>
            <a:srgbClr val="FBAE40"/>
          </p15:clr>
        </p15:guide>
        <p15:guide id="6" orient="horz" pos="1893" userDrawn="1">
          <p15:clr>
            <a:srgbClr val="FBAE40"/>
          </p15:clr>
        </p15:guide>
        <p15:guide id="7" pos="4346" userDrawn="1">
          <p15:clr>
            <a:srgbClr val="FBAE40"/>
          </p15:clr>
        </p15:guide>
        <p15:guide id="8" orient="horz" pos="20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hree column with Summary">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13" name="Footer Separator">
            <a:extLst>
              <a:ext uri="{FF2B5EF4-FFF2-40B4-BE49-F238E27FC236}">
                <a16:creationId xmlns:a16="http://schemas.microsoft.com/office/drawing/2014/main" id="{CB076866-317C-4207-BD81-3F751F357C5E}"/>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W Logo">
            <a:extLst>
              <a:ext uri="{FF2B5EF4-FFF2-40B4-BE49-F238E27FC236}">
                <a16:creationId xmlns:a16="http://schemas.microsoft.com/office/drawing/2014/main" id="{CE297105-3252-407D-947E-BE4EAFD8DD9C}"/>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4">
            <a:extLst>
              <a:ext uri="{FF2B5EF4-FFF2-40B4-BE49-F238E27FC236}">
                <a16:creationId xmlns:a16="http://schemas.microsoft.com/office/drawing/2014/main" id="{D3E9F670-AFF0-4EBA-9C78-3F2CAAA7876E}"/>
              </a:ext>
            </a:extLst>
          </p:cNvPr>
          <p:cNvSpPr>
            <a:spLocks noGrp="1"/>
          </p:cNvSpPr>
          <p:nvPr>
            <p:ph sz="quarter" idx="13"/>
          </p:nvPr>
        </p:nvSpPr>
        <p:spPr>
          <a:xfrm>
            <a:off x="8913600" y="3240000"/>
            <a:ext cx="3758400" cy="3456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1" name="Content 3">
            <a:extLst>
              <a:ext uri="{FF2B5EF4-FFF2-40B4-BE49-F238E27FC236}">
                <a16:creationId xmlns:a16="http://schemas.microsoft.com/office/drawing/2014/main" id="{27068E6D-55FE-4D29-BD22-DFC3C39BA9FB}"/>
              </a:ext>
            </a:extLst>
          </p:cNvPr>
          <p:cNvSpPr>
            <a:spLocks noGrp="1"/>
          </p:cNvSpPr>
          <p:nvPr>
            <p:ph sz="quarter" idx="14"/>
          </p:nvPr>
        </p:nvSpPr>
        <p:spPr>
          <a:xfrm>
            <a:off x="4845600" y="3240000"/>
            <a:ext cx="3744000" cy="3456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2">
            <a:extLst>
              <a:ext uri="{FF2B5EF4-FFF2-40B4-BE49-F238E27FC236}">
                <a16:creationId xmlns:a16="http://schemas.microsoft.com/office/drawing/2014/main" id="{163BA74C-852D-41EC-AB1E-470CFACE81CC}"/>
              </a:ext>
            </a:extLst>
          </p:cNvPr>
          <p:cNvSpPr>
            <a:spLocks noGrp="1"/>
          </p:cNvSpPr>
          <p:nvPr>
            <p:ph sz="quarter" idx="12"/>
          </p:nvPr>
        </p:nvSpPr>
        <p:spPr>
          <a:xfrm>
            <a:off x="799969" y="3240000"/>
            <a:ext cx="3744000" cy="3456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2" name="Content 1">
            <a:extLst>
              <a:ext uri="{FF2B5EF4-FFF2-40B4-BE49-F238E27FC236}">
                <a16:creationId xmlns:a16="http://schemas.microsoft.com/office/drawing/2014/main" id="{16FF3B9C-2F1A-41D8-A57E-3E21A60BD3B1}"/>
              </a:ext>
            </a:extLst>
          </p:cNvPr>
          <p:cNvSpPr>
            <a:spLocks noGrp="1"/>
          </p:cNvSpPr>
          <p:nvPr>
            <p:ph sz="quarter" idx="15"/>
          </p:nvPr>
        </p:nvSpPr>
        <p:spPr>
          <a:xfrm>
            <a:off x="792000" y="1998000"/>
            <a:ext cx="11880000" cy="100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6" name="TW Bar">
            <a:extLst>
              <a:ext uri="{FF2B5EF4-FFF2-40B4-BE49-F238E27FC236}">
                <a16:creationId xmlns:a16="http://schemas.microsoft.com/office/drawing/2014/main" id="{B183A4B0-11A5-4A21-AF7A-B7A0FC87A939}"/>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641740764"/>
      </p:ext>
    </p:extLst>
  </p:cSld>
  <p:clrMapOvr>
    <a:masterClrMapping/>
  </p:clrMapOvr>
  <p:extLst>
    <p:ext uri="{DCECCB84-F9BA-43D5-87BE-67443E8EF086}">
      <p15:sldGuideLst xmlns:p15="http://schemas.microsoft.com/office/powerpoint/2012/main">
        <p15:guide id="12" orient="horz" pos="1893" userDrawn="1">
          <p15:clr>
            <a:srgbClr val="FBAE40"/>
          </p15:clr>
        </p15:guide>
        <p15:guide id="13" orient="horz" pos="2040" userDrawn="1">
          <p15:clr>
            <a:srgbClr val="FBAE40"/>
          </p15:clr>
        </p15:guide>
        <p15:guide id="14" pos="2856" userDrawn="1">
          <p15:clr>
            <a:srgbClr val="FBAE40"/>
          </p15:clr>
        </p15:guide>
        <p15:guide id="15" pos="3051" userDrawn="1">
          <p15:clr>
            <a:srgbClr val="FBAE40"/>
          </p15:clr>
        </p15:guide>
        <p15:guide id="16" pos="5411" userDrawn="1">
          <p15:clr>
            <a:srgbClr val="FBAE40"/>
          </p15:clr>
        </p15:guide>
        <p15:guide id="17" pos="561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thirds / one-third columns">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9" name="Footer Separator">
            <a:extLst>
              <a:ext uri="{FF2B5EF4-FFF2-40B4-BE49-F238E27FC236}">
                <a16:creationId xmlns:a16="http://schemas.microsoft.com/office/drawing/2014/main" id="{C2597C5F-5400-4050-913A-E8290C72AB23}"/>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W Logo">
            <a:extLst>
              <a:ext uri="{FF2B5EF4-FFF2-40B4-BE49-F238E27FC236}">
                <a16:creationId xmlns:a16="http://schemas.microsoft.com/office/drawing/2014/main" id="{98C754B7-31DF-417F-8926-11549BC45E6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2">
            <a:extLst>
              <a:ext uri="{FF2B5EF4-FFF2-40B4-BE49-F238E27FC236}">
                <a16:creationId xmlns:a16="http://schemas.microsoft.com/office/drawing/2014/main" id="{D3E9F670-AFF0-4EBA-9C78-3F2CAAA7876E}"/>
              </a:ext>
            </a:extLst>
          </p:cNvPr>
          <p:cNvSpPr>
            <a:spLocks noGrp="1"/>
          </p:cNvSpPr>
          <p:nvPr>
            <p:ph sz="quarter" idx="13"/>
          </p:nvPr>
        </p:nvSpPr>
        <p:spPr>
          <a:xfrm>
            <a:off x="8913600" y="1998000"/>
            <a:ext cx="3758400" cy="4680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7797600" cy="4680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3" name="TW Bar">
            <a:extLst>
              <a:ext uri="{FF2B5EF4-FFF2-40B4-BE49-F238E27FC236}">
                <a16:creationId xmlns:a16="http://schemas.microsoft.com/office/drawing/2014/main" id="{357310C9-5B36-4A28-AFD4-B259FD6059AE}"/>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4051593"/>
      </p:ext>
    </p:extLst>
  </p:cSld>
  <p:clrMapOvr>
    <a:masterClrMapping/>
  </p:clrMapOvr>
  <p:extLst>
    <p:ext uri="{DCECCB84-F9BA-43D5-87BE-67443E8EF086}">
      <p15:sldGuideLst xmlns:p15="http://schemas.microsoft.com/office/powerpoint/2012/main">
        <p15:guide id="5" pos="8406" userDrawn="1">
          <p15:clr>
            <a:srgbClr val="FBAE40"/>
          </p15:clr>
        </p15:guide>
        <p15:guide id="6" pos="5411" userDrawn="1">
          <p15:clr>
            <a:srgbClr val="FBAE40"/>
          </p15:clr>
        </p15:guide>
        <p15:guide id="7" pos="56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thirds column with two quotes">
    <p:spTree>
      <p:nvGrpSpPr>
        <p:cNvPr id="1" name=""/>
        <p:cNvGrpSpPr/>
        <p:nvPr/>
      </p:nvGrpSpPr>
      <p:grpSpPr>
        <a:xfrm>
          <a:off x="0" y="0"/>
          <a:ext cx="0" cy="0"/>
          <a:chOff x="0" y="0"/>
          <a:chExt cx="0" cy="0"/>
        </a:xfrm>
      </p:grpSpPr>
      <p:sp>
        <p:nvSpPr>
          <p:cNvPr id="17" name="BackgroundPanel">
            <a:extLst>
              <a:ext uri="{FF2B5EF4-FFF2-40B4-BE49-F238E27FC236}">
                <a16:creationId xmlns:a16="http://schemas.microsoft.com/office/drawing/2014/main" id="{528135D9-AA2E-40E5-BE7F-5DA0D2690386}"/>
              </a:ext>
            </a:extLst>
          </p:cNvPr>
          <p:cNvSpPr/>
          <p:nvPr/>
        </p:nvSpPr>
        <p:spPr>
          <a:xfrm>
            <a:off x="8892000" y="1"/>
            <a:ext cx="45468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Slide Number">
            <a:extLst>
              <a:ext uri="{FF2B5EF4-FFF2-40B4-BE49-F238E27FC236}">
                <a16:creationId xmlns:a16="http://schemas.microsoft.com/office/drawing/2014/main" id="{B814E0B8-65E0-4211-A409-97F3A121E2A2}"/>
              </a:ext>
            </a:extLst>
          </p:cNvPr>
          <p:cNvSpPr>
            <a:spLocks noGrp="1"/>
          </p:cNvSpPr>
          <p:nvPr>
            <p:ph type="sldNum" sz="quarter" idx="16"/>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11" name="Footer">
            <a:extLst>
              <a:ext uri="{FF2B5EF4-FFF2-40B4-BE49-F238E27FC236}">
                <a16:creationId xmlns:a16="http://schemas.microsoft.com/office/drawing/2014/main" id="{6B8DA708-42C8-46BB-A615-169924E33F84}"/>
              </a:ext>
            </a:extLst>
          </p:cNvPr>
          <p:cNvSpPr>
            <a:spLocks noGrp="1"/>
          </p:cNvSpPr>
          <p:nvPr>
            <p:ph type="ftr" sz="quarter" idx="15"/>
          </p:nvPr>
        </p:nvSpPr>
        <p:spPr>
          <a:xfrm>
            <a:off x="0" y="7074000"/>
            <a:ext cx="8571600" cy="180000"/>
          </a:xfrm>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1832492B-E9BC-4BD7-A427-C4427DB976F7}"/>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C8F61D4A-01C2-4456-B6E3-EF086A21D026}"/>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4" name="Quote2">
            <a:extLst>
              <a:ext uri="{FF2B5EF4-FFF2-40B4-BE49-F238E27FC236}">
                <a16:creationId xmlns:a16="http://schemas.microsoft.com/office/drawing/2014/main" id="{4E7BF32F-9496-4D87-8558-CCCC04F7C22B}"/>
              </a:ext>
            </a:extLst>
          </p:cNvPr>
          <p:cNvSpPr>
            <a:spLocks noGrp="1"/>
          </p:cNvSpPr>
          <p:nvPr>
            <p:ph sz="quarter" idx="14"/>
          </p:nvPr>
        </p:nvSpPr>
        <p:spPr>
          <a:xfrm>
            <a:off x="9201600" y="4499999"/>
            <a:ext cx="3470400" cy="2196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pic>
        <p:nvPicPr>
          <p:cNvPr id="10" name="NewSlide_Quote2" hidden="1">
            <a:extLst>
              <a:ext uri="{FF2B5EF4-FFF2-40B4-BE49-F238E27FC236}">
                <a16:creationId xmlns:a16="http://schemas.microsoft.com/office/drawing/2014/main" id="{97B2F557-8ABB-428C-AE05-28705EB7A8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600" y="4243130"/>
            <a:ext cx="232197" cy="184515"/>
          </a:xfrm>
          <a:prstGeom prst="rect">
            <a:avLst/>
          </a:prstGeom>
        </p:spPr>
      </p:pic>
      <p:sp>
        <p:nvSpPr>
          <p:cNvPr id="13" name="Quote1">
            <a:extLst>
              <a:ext uri="{FF2B5EF4-FFF2-40B4-BE49-F238E27FC236}">
                <a16:creationId xmlns:a16="http://schemas.microsoft.com/office/drawing/2014/main" id="{CAACDEE5-B6EE-4CE3-BCAD-A4D9A2A8FED7}"/>
              </a:ext>
            </a:extLst>
          </p:cNvPr>
          <p:cNvSpPr>
            <a:spLocks noGrp="1"/>
          </p:cNvSpPr>
          <p:nvPr>
            <p:ph sz="quarter" idx="13"/>
          </p:nvPr>
        </p:nvSpPr>
        <p:spPr>
          <a:xfrm>
            <a:off x="9201600" y="2015999"/>
            <a:ext cx="3470400" cy="2160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pic>
        <p:nvPicPr>
          <p:cNvPr id="9" name="NewSlide_Quote1" hidden="1">
            <a:extLst>
              <a:ext uri="{FF2B5EF4-FFF2-40B4-BE49-F238E27FC236}">
                <a16:creationId xmlns:a16="http://schemas.microsoft.com/office/drawing/2014/main" id="{D3BC276E-49C9-401F-8EEE-BA3D5E080E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600" y="1753373"/>
            <a:ext cx="232197" cy="184515"/>
          </a:xfrm>
          <a:prstGeom prst="rect">
            <a:avLst/>
          </a:prstGeom>
        </p:spPr>
      </p:pic>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3750" y="2000248"/>
            <a:ext cx="77976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7812000" cy="781200"/>
          </a:xfrm>
        </p:spPr>
        <p:txBody>
          <a:bodyPr/>
          <a:lstStyle/>
          <a:p>
            <a:r>
              <a:rPr lang="de-DE"/>
              <a:t>Click to add title</a:t>
            </a:r>
            <a:endParaRPr lang="de-DE" dirty="0"/>
          </a:p>
        </p:txBody>
      </p:sp>
      <p:sp>
        <p:nvSpPr>
          <p:cNvPr id="18" name="TW Bar">
            <a:extLst>
              <a:ext uri="{FF2B5EF4-FFF2-40B4-BE49-F238E27FC236}">
                <a16:creationId xmlns:a16="http://schemas.microsoft.com/office/drawing/2014/main" id="{0CAE26FB-95DE-410F-9A3F-A9965FF37FE2}"/>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269736550"/>
      </p:ext>
    </p:extLst>
  </p:cSld>
  <p:clrMapOvr>
    <a:masterClrMapping/>
  </p:clrMapOvr>
  <p:extLst>
    <p:ext uri="{DCECCB84-F9BA-43D5-87BE-67443E8EF086}">
      <p15:sldGuideLst xmlns:p15="http://schemas.microsoft.com/office/powerpoint/2012/main">
        <p15:guide id="3" pos="8466" userDrawn="1">
          <p15:clr>
            <a:srgbClr val="FBAE40"/>
          </p15:clr>
        </p15:guide>
        <p15:guide id="4" pos="5795"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hree columns with quote">
    <p:spTree>
      <p:nvGrpSpPr>
        <p:cNvPr id="1" name=""/>
        <p:cNvGrpSpPr/>
        <p:nvPr/>
      </p:nvGrpSpPr>
      <p:grpSpPr>
        <a:xfrm>
          <a:off x="0" y="0"/>
          <a:ext cx="0" cy="0"/>
          <a:chOff x="0" y="0"/>
          <a:chExt cx="0" cy="0"/>
        </a:xfrm>
      </p:grpSpPr>
      <p:sp>
        <p:nvSpPr>
          <p:cNvPr id="19" name="BackgroundPanel">
            <a:extLst>
              <a:ext uri="{FF2B5EF4-FFF2-40B4-BE49-F238E27FC236}">
                <a16:creationId xmlns:a16="http://schemas.microsoft.com/office/drawing/2014/main" id="{528135D9-AA2E-40E5-BE7F-5DA0D2690386}"/>
              </a:ext>
            </a:extLst>
          </p:cNvPr>
          <p:cNvSpPr/>
          <p:nvPr/>
        </p:nvSpPr>
        <p:spPr>
          <a:xfrm>
            <a:off x="8892000" y="1"/>
            <a:ext cx="45468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Slide Number">
            <a:extLst>
              <a:ext uri="{FF2B5EF4-FFF2-40B4-BE49-F238E27FC236}">
                <a16:creationId xmlns:a16="http://schemas.microsoft.com/office/drawing/2014/main" id="{B814E0B8-65E0-4211-A409-97F3A121E2A2}"/>
              </a:ext>
            </a:extLst>
          </p:cNvPr>
          <p:cNvSpPr>
            <a:spLocks noGrp="1"/>
          </p:cNvSpPr>
          <p:nvPr>
            <p:ph type="sldNum" sz="quarter" idx="16"/>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11" name="Footer">
            <a:extLst>
              <a:ext uri="{FF2B5EF4-FFF2-40B4-BE49-F238E27FC236}">
                <a16:creationId xmlns:a16="http://schemas.microsoft.com/office/drawing/2014/main" id="{6B8DA708-42C8-46BB-A615-169924E33F84}"/>
              </a:ext>
            </a:extLst>
          </p:cNvPr>
          <p:cNvSpPr>
            <a:spLocks noGrp="1"/>
          </p:cNvSpPr>
          <p:nvPr>
            <p:ph type="ftr" sz="quarter" idx="15"/>
          </p:nvPr>
        </p:nvSpPr>
        <p:spPr>
          <a:xfrm>
            <a:off x="0" y="7074000"/>
            <a:ext cx="8571600" cy="180000"/>
          </a:xfrm>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1832492B-E9BC-4BD7-A427-C4427DB976F7}"/>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C8F61D4A-01C2-4456-B6E3-EF086A21D026}"/>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4" name="Quote2">
            <a:extLst>
              <a:ext uri="{FF2B5EF4-FFF2-40B4-BE49-F238E27FC236}">
                <a16:creationId xmlns:a16="http://schemas.microsoft.com/office/drawing/2014/main" id="{4E7BF32F-9496-4D87-8558-CCCC04F7C22B}"/>
              </a:ext>
            </a:extLst>
          </p:cNvPr>
          <p:cNvSpPr>
            <a:spLocks noGrp="1"/>
          </p:cNvSpPr>
          <p:nvPr>
            <p:ph sz="quarter" idx="14"/>
          </p:nvPr>
        </p:nvSpPr>
        <p:spPr>
          <a:xfrm>
            <a:off x="9201600" y="5852159"/>
            <a:ext cx="3470400" cy="8438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pic>
        <p:nvPicPr>
          <p:cNvPr id="18" name="NewSlide_Quote1" hidden="1">
            <a:extLst>
              <a:ext uri="{FF2B5EF4-FFF2-40B4-BE49-F238E27FC236}">
                <a16:creationId xmlns:a16="http://schemas.microsoft.com/office/drawing/2014/main" id="{CC365711-EEDA-47C6-A758-83FDC2DB24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600" y="5618824"/>
            <a:ext cx="184721" cy="184515"/>
          </a:xfrm>
          <a:prstGeom prst="rect">
            <a:avLst/>
          </a:prstGeom>
        </p:spPr>
      </p:pic>
      <p:sp>
        <p:nvSpPr>
          <p:cNvPr id="13" name="Content 3">
            <a:extLst>
              <a:ext uri="{FF2B5EF4-FFF2-40B4-BE49-F238E27FC236}">
                <a16:creationId xmlns:a16="http://schemas.microsoft.com/office/drawing/2014/main" id="{CAACDEE5-B6EE-4CE3-BCAD-A4D9A2A8FED7}"/>
              </a:ext>
            </a:extLst>
          </p:cNvPr>
          <p:cNvSpPr>
            <a:spLocks noGrp="1"/>
          </p:cNvSpPr>
          <p:nvPr>
            <p:ph sz="quarter" idx="13"/>
          </p:nvPr>
        </p:nvSpPr>
        <p:spPr>
          <a:xfrm>
            <a:off x="9201600" y="2015999"/>
            <a:ext cx="3470400" cy="344015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7" name="Content 2">
            <a:extLst>
              <a:ext uri="{FF2B5EF4-FFF2-40B4-BE49-F238E27FC236}">
                <a16:creationId xmlns:a16="http://schemas.microsoft.com/office/drawing/2014/main" id="{A8B20798-81A4-4260-BE6F-70ABB4C8278D}"/>
              </a:ext>
            </a:extLst>
          </p:cNvPr>
          <p:cNvSpPr>
            <a:spLocks noGrp="1"/>
          </p:cNvSpPr>
          <p:nvPr>
            <p:ph sz="quarter" idx="17"/>
          </p:nvPr>
        </p:nvSpPr>
        <p:spPr>
          <a:xfrm>
            <a:off x="4845600" y="1998000"/>
            <a:ext cx="3744000" cy="4680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3726000" cy="4680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7812000" cy="781200"/>
          </a:xfrm>
        </p:spPr>
        <p:txBody>
          <a:bodyPr/>
          <a:lstStyle/>
          <a:p>
            <a:r>
              <a:rPr lang="de-DE"/>
              <a:t>Click to add title</a:t>
            </a:r>
            <a:endParaRPr lang="de-DE" dirty="0"/>
          </a:p>
        </p:txBody>
      </p:sp>
      <p:sp>
        <p:nvSpPr>
          <p:cNvPr id="20" name="TW Bar">
            <a:extLst>
              <a:ext uri="{FF2B5EF4-FFF2-40B4-BE49-F238E27FC236}">
                <a16:creationId xmlns:a16="http://schemas.microsoft.com/office/drawing/2014/main" id="{CBFCF38E-4BED-4F3C-A230-07BABC3FB49C}"/>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678610110"/>
      </p:ext>
    </p:extLst>
  </p:cSld>
  <p:clrMapOvr>
    <a:masterClrMapping/>
  </p:clrMapOvr>
  <p:extLst>
    <p:ext uri="{DCECCB84-F9BA-43D5-87BE-67443E8EF086}">
      <p15:sldGuideLst xmlns:p15="http://schemas.microsoft.com/office/powerpoint/2012/main">
        <p15:guide id="1" pos="8466">
          <p15:clr>
            <a:srgbClr val="FBAE40"/>
          </p15:clr>
        </p15:guide>
        <p15:guide id="6" pos="2856" userDrawn="1">
          <p15:clr>
            <a:srgbClr val="FBAE40"/>
          </p15:clr>
        </p15:guide>
        <p15:guide id="7" pos="5411" userDrawn="1">
          <p15:clr>
            <a:srgbClr val="FBAE40"/>
          </p15:clr>
        </p15:guide>
        <p15:guide id="8" pos="3052" userDrawn="1">
          <p15:clr>
            <a:srgbClr val="FBAE40"/>
          </p15:clr>
        </p15:guide>
        <p15:guide id="9" pos="5795"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ur Titel">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p:txBody>
          <a:bodyPr/>
          <a:lstStyle/>
          <a:p>
            <a:r>
              <a:rPr lang="de-DE"/>
              <a:t>Private and Confidential</a:t>
            </a:r>
            <a:endParaRPr lang="de-DE" dirty="0"/>
          </a:p>
        </p:txBody>
      </p:sp>
      <p:cxnSp>
        <p:nvCxnSpPr>
          <p:cNvPr id="7" name="Footer Separator">
            <a:extLst>
              <a:ext uri="{FF2B5EF4-FFF2-40B4-BE49-F238E27FC236}">
                <a16:creationId xmlns:a16="http://schemas.microsoft.com/office/drawing/2014/main" id="{8081CD76-E3E6-4106-82DD-77B1CAEA0662}"/>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W Logo">
            <a:extLst>
              <a:ext uri="{FF2B5EF4-FFF2-40B4-BE49-F238E27FC236}">
                <a16:creationId xmlns:a16="http://schemas.microsoft.com/office/drawing/2014/main" id="{685D9731-6694-48C8-86AC-70A27ED45A76}"/>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1" name="TW Bar">
            <a:extLst>
              <a:ext uri="{FF2B5EF4-FFF2-40B4-BE49-F238E27FC236}">
                <a16:creationId xmlns:a16="http://schemas.microsoft.com/office/drawing/2014/main" id="{5C6C3299-A7A0-47AC-AF7C-DDE885310415}"/>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35513423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lumn with BG Image">
    <p:spTree>
      <p:nvGrpSpPr>
        <p:cNvPr id="1" name=""/>
        <p:cNvGrpSpPr/>
        <p:nvPr/>
      </p:nvGrpSpPr>
      <p:grpSpPr>
        <a:xfrm>
          <a:off x="0" y="0"/>
          <a:ext cx="0" cy="0"/>
          <a:chOff x="0" y="0"/>
          <a:chExt cx="0" cy="0"/>
        </a:xfrm>
      </p:grpSpPr>
      <p:sp>
        <p:nvSpPr>
          <p:cNvPr id="16" name="BlueBox">
            <a:extLst>
              <a:ext uri="{FF2B5EF4-FFF2-40B4-BE49-F238E27FC236}">
                <a16:creationId xmlns:a16="http://schemas.microsoft.com/office/drawing/2014/main" id="{93B56F7B-C75E-468D-BE2D-F06B16E4516B}"/>
              </a:ext>
            </a:extLst>
          </p:cNvPr>
          <p:cNvSpPr/>
          <p:nvPr/>
        </p:nvSpPr>
        <p:spPr>
          <a:xfrm>
            <a:off x="-1" y="1692276"/>
            <a:ext cx="9299865" cy="500380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err="1">
              <a:solidFill>
                <a:schemeClr val="bg1"/>
              </a:solidFill>
            </a:endParaRPr>
          </a:p>
        </p:txBody>
      </p:sp>
      <p:sp>
        <p:nvSpPr>
          <p:cNvPr id="17" name="GreenBar">
            <a:extLst>
              <a:ext uri="{FF2B5EF4-FFF2-40B4-BE49-F238E27FC236}">
                <a16:creationId xmlns:a16="http://schemas.microsoft.com/office/drawing/2014/main" id="{6573CE79-30F0-4CD0-87F7-21AE3522E4FE}"/>
              </a:ext>
            </a:extLst>
          </p:cNvPr>
          <p:cNvSpPr/>
          <p:nvPr/>
        </p:nvSpPr>
        <p:spPr>
          <a:xfrm>
            <a:off x="0" y="6223000"/>
            <a:ext cx="13439775" cy="76200"/>
          </a:xfrm>
          <a:prstGeom prst="rect">
            <a:avLst/>
          </a:pr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err="1">
              <a:solidFill>
                <a:schemeClr val="bg1"/>
              </a:solidFill>
            </a:endParaRPr>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2024" y="1998000"/>
            <a:ext cx="3744000" cy="4104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3726000" cy="4104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3" name="NewSlide_UserInformation" hidden="1">
            <a:extLst>
              <a:ext uri="{FF2B5EF4-FFF2-40B4-BE49-F238E27FC236}">
                <a16:creationId xmlns:a16="http://schemas.microsoft.com/office/drawing/2014/main" id="{7AFF0223-1034-4573-BFC2-727783C33E13}"/>
              </a:ext>
            </a:extLst>
          </p:cNvPr>
          <p:cNvSpPr txBox="1"/>
          <p:nvPr/>
        </p:nvSpPr>
        <p:spPr>
          <a:xfrm>
            <a:off x="4014788" y="314325"/>
            <a:ext cx="6172200" cy="738664"/>
          </a:xfrm>
          <a:prstGeom prst="rect">
            <a:avLst/>
          </a:prstGeom>
          <a:noFill/>
        </p:spPr>
        <p:txBody>
          <a:bodyPr wrap="square" lIns="0" tIns="0" rIns="0" bIns="0" rtlCol="0">
            <a:spAutoFit/>
          </a:bodyPr>
          <a:lstStyle/>
          <a:p>
            <a:pPr algn="l"/>
            <a:r>
              <a:rPr lang="de-DE" sz="1600" dirty="0">
                <a:solidFill>
                  <a:srgbClr val="FF0000"/>
                </a:solidFill>
                <a:latin typeface="Arial" panose="020B0604020202020204" pitchFamily="34" charset="0"/>
                <a:cs typeface="Arial" panose="020B0604020202020204" pitchFamily="34" charset="0"/>
              </a:rPr>
              <a:t>To insert an image behind</a:t>
            </a:r>
          </a:p>
          <a:p>
            <a:pPr algn="l"/>
            <a:r>
              <a:rPr lang="de-DE" sz="1600" dirty="0">
                <a:solidFill>
                  <a:srgbClr val="FF0000"/>
                </a:solidFill>
                <a:latin typeface="Arial" panose="020B0604020202020204" pitchFamily="34" charset="0"/>
                <a:cs typeface="Arial" panose="020B0604020202020204" pitchFamily="34" charset="0"/>
              </a:rPr>
              <a:t>Right click and select "Format Background" </a:t>
            </a:r>
          </a:p>
          <a:p>
            <a:pPr algn="l"/>
            <a:r>
              <a:rPr lang="de-DE" sz="1600" dirty="0">
                <a:solidFill>
                  <a:srgbClr val="FF0000"/>
                </a:solidFill>
                <a:latin typeface="Arial" panose="020B0604020202020204" pitchFamily="34" charset="0"/>
                <a:cs typeface="Arial" panose="020B0604020202020204" pitchFamily="34" charset="0"/>
              </a:rPr>
              <a:t>(Delete these instruction after use)</a:t>
            </a:r>
          </a:p>
        </p:txBody>
      </p:sp>
    </p:spTree>
    <p:extLst>
      <p:ext uri="{BB962C8B-B14F-4D97-AF65-F5344CB8AC3E}">
        <p14:creationId xmlns:p14="http://schemas.microsoft.com/office/powerpoint/2010/main" val="2379384116"/>
      </p:ext>
    </p:extLst>
  </p:cSld>
  <p:clrMapOvr>
    <a:masterClrMapping/>
  </p:clrMapOvr>
  <p:extLst>
    <p:ext uri="{DCECCB84-F9BA-43D5-87BE-67443E8EF086}">
      <p15:sldGuideLst xmlns:p15="http://schemas.microsoft.com/office/powerpoint/2012/main">
        <p15:guide id="7" pos="5615" userDrawn="1">
          <p15:clr>
            <a:srgbClr val="FBAE40"/>
          </p15:clr>
        </p15:guide>
        <p15:guide id="8" pos="2856" userDrawn="1">
          <p15:clr>
            <a:srgbClr val="FBAE40"/>
          </p15:clr>
        </p15:guide>
        <p15:guide id="9" pos="3051" userDrawn="1">
          <p15:clr>
            <a:srgbClr val="FBAE40"/>
          </p15:clr>
        </p15:guide>
        <p15:guide id="10" pos="5411"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lumn with Background">
    <p:spTree>
      <p:nvGrpSpPr>
        <p:cNvPr id="1" name=""/>
        <p:cNvGrpSpPr/>
        <p:nvPr/>
      </p:nvGrpSpPr>
      <p:grpSpPr>
        <a:xfrm>
          <a:off x="0" y="0"/>
          <a:ext cx="0" cy="0"/>
          <a:chOff x="0" y="0"/>
          <a:chExt cx="0" cy="0"/>
        </a:xfrm>
      </p:grpSpPr>
      <p:sp>
        <p:nvSpPr>
          <p:cNvPr id="14" name="BackgroundPanel">
            <a:extLst>
              <a:ext uri="{FF2B5EF4-FFF2-40B4-BE49-F238E27FC236}">
                <a16:creationId xmlns:a16="http://schemas.microsoft.com/office/drawing/2014/main" id="{E9C28238-87BD-418D-8BC0-A663C1FB2E8B}"/>
              </a:ext>
            </a:extLst>
          </p:cNvPr>
          <p:cNvSpPr/>
          <p:nvPr/>
        </p:nvSpPr>
        <p:spPr>
          <a:xfrm>
            <a:off x="0" y="1"/>
            <a:ext cx="13439777"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294263F9-A51F-4A48-8DD3-F31192692476}"/>
              </a:ext>
            </a:extLst>
          </p:cNvPr>
          <p:cNvSpPr>
            <a:spLocks noGrp="1"/>
          </p:cNvSpPr>
          <p:nvPr>
            <p:ph type="ftr" sz="quarter" idx="15"/>
          </p:nvPr>
        </p:nvSpPr>
        <p:spPr/>
        <p:txBody>
          <a:bodyPr/>
          <a:lstStyle>
            <a:lvl1pPr>
              <a:defRPr>
                <a:solidFill>
                  <a:srgbClr val="FFFFFF"/>
                </a:solidFill>
              </a:defRPr>
            </a:lvl1pPr>
          </a:lstStyle>
          <a:p>
            <a:r>
              <a:rPr lang="de-DE"/>
              <a:t>Private and Confidential</a:t>
            </a:r>
            <a:endParaRPr lang="de-DE" dirty="0"/>
          </a:p>
        </p:txBody>
      </p:sp>
      <p:cxnSp>
        <p:nvCxnSpPr>
          <p:cNvPr id="12" name="Footer Separator">
            <a:extLst>
              <a:ext uri="{FF2B5EF4-FFF2-40B4-BE49-F238E27FC236}">
                <a16:creationId xmlns:a16="http://schemas.microsoft.com/office/drawing/2014/main" id="{62434A67-8AA5-4766-AD11-76A04BB6D150}"/>
              </a:ext>
            </a:extLst>
          </p:cNvPr>
          <p:cNvCxnSpPr/>
          <p:nvPr/>
        </p:nvCxnSpPr>
        <p:spPr>
          <a:xfrm>
            <a:off x="2329200" y="7034400"/>
            <a:ext cx="0" cy="26640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W Logo">
            <a:extLst>
              <a:ext uri="{FF2B5EF4-FFF2-40B4-BE49-F238E27FC236}">
                <a16:creationId xmlns:a16="http://schemas.microsoft.com/office/drawing/2014/main" id="{1A27EF04-D5CA-444B-948D-291AB0141FFD}"/>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3">
            <a:extLst>
              <a:ext uri="{FF2B5EF4-FFF2-40B4-BE49-F238E27FC236}">
                <a16:creationId xmlns:a16="http://schemas.microsoft.com/office/drawing/2014/main" id="{D3E9F670-AFF0-4EBA-9C78-3F2CAAA7876E}"/>
              </a:ext>
            </a:extLst>
          </p:cNvPr>
          <p:cNvSpPr>
            <a:spLocks noGrp="1"/>
          </p:cNvSpPr>
          <p:nvPr>
            <p:ph sz="quarter" idx="13"/>
          </p:nvPr>
        </p:nvSpPr>
        <p:spPr>
          <a:xfrm>
            <a:off x="8913600" y="1998000"/>
            <a:ext cx="3758400" cy="4698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5600" y="1998000"/>
            <a:ext cx="3744000" cy="4698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3744000" cy="4698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bwMode="gray"/>
        <p:txBody>
          <a:bodyPr/>
          <a:lstStyle>
            <a:lvl1pPr>
              <a:defRPr>
                <a:solidFill>
                  <a:srgbClr val="FFFFFF"/>
                </a:solidFill>
              </a:defRPr>
            </a:lvl1pPr>
          </a:lstStyle>
          <a:p>
            <a:r>
              <a:rPr lang="de-DE"/>
              <a:t>Click to add title</a:t>
            </a:r>
            <a:endParaRPr lang="de-DE" dirty="0"/>
          </a:p>
        </p:txBody>
      </p:sp>
      <p:sp>
        <p:nvSpPr>
          <p:cNvPr id="16" name="TW Bar">
            <a:extLst>
              <a:ext uri="{FF2B5EF4-FFF2-40B4-BE49-F238E27FC236}">
                <a16:creationId xmlns:a16="http://schemas.microsoft.com/office/drawing/2014/main" id="{071167B8-07AF-4B16-92B6-26F751310D6A}"/>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573203503"/>
      </p:ext>
    </p:extLst>
  </p:cSld>
  <p:clrMapOvr>
    <a:masterClrMapping/>
  </p:clrMapOvr>
  <p:extLst>
    <p:ext uri="{DCECCB84-F9BA-43D5-87BE-67443E8EF086}">
      <p15:sldGuideLst xmlns:p15="http://schemas.microsoft.com/office/powerpoint/2012/main">
        <p15:guide id="7" pos="3051" userDrawn="1">
          <p15:clr>
            <a:srgbClr val="FBAE40"/>
          </p15:clr>
        </p15:guide>
        <p15:guide id="8" pos="2857" userDrawn="1">
          <p15:clr>
            <a:srgbClr val="FBAE40"/>
          </p15:clr>
        </p15:guide>
        <p15:guide id="9" pos="5410" userDrawn="1">
          <p15:clr>
            <a:srgbClr val="FBAE40"/>
          </p15:clr>
        </p15:guide>
        <p15:guide id="10" pos="5615"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column lg Title text with Background">
    <p:spTree>
      <p:nvGrpSpPr>
        <p:cNvPr id="1" name=""/>
        <p:cNvGrpSpPr/>
        <p:nvPr/>
      </p:nvGrpSpPr>
      <p:grpSpPr>
        <a:xfrm>
          <a:off x="0" y="0"/>
          <a:ext cx="0" cy="0"/>
          <a:chOff x="0" y="0"/>
          <a:chExt cx="0" cy="0"/>
        </a:xfrm>
      </p:grpSpPr>
      <p:sp>
        <p:nvSpPr>
          <p:cNvPr id="14" name="BackgroundPanel">
            <a:extLst>
              <a:ext uri="{FF2B5EF4-FFF2-40B4-BE49-F238E27FC236}">
                <a16:creationId xmlns:a16="http://schemas.microsoft.com/office/drawing/2014/main" id="{E9C28238-87BD-418D-8BC0-A663C1FB2E8B}"/>
              </a:ext>
            </a:extLst>
          </p:cNvPr>
          <p:cNvSpPr/>
          <p:nvPr/>
        </p:nvSpPr>
        <p:spPr>
          <a:xfrm>
            <a:off x="0" y="1"/>
            <a:ext cx="13439777"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7" name="TW Bar (Large)">
            <a:extLst>
              <a:ext uri="{FF2B5EF4-FFF2-40B4-BE49-F238E27FC236}">
                <a16:creationId xmlns:a16="http://schemas.microsoft.com/office/drawing/2014/main" id="{63C9DD6D-55CC-4149-BFB1-2B78877EF85A}"/>
              </a:ext>
            </a:extLst>
          </p:cNvPr>
          <p:cNvSpPr/>
          <p:nvPr/>
        </p:nvSpPr>
        <p:spPr>
          <a:xfrm>
            <a:off x="781200" y="1389600"/>
            <a:ext cx="126000" cy="1939638"/>
          </a:xfrm>
          <a:prstGeom prst="rect">
            <a:avLst/>
          </a:prstGeom>
          <a:solidFill>
            <a:schemeClr val="accent3"/>
          </a:solidFill>
          <a:ln w="0" cap="flat" cmpd="sng" algn="ctr">
            <a:solidFill>
              <a:schemeClr val="accent3"/>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latin typeface="Arial"/>
              <a:ea typeface="+mn-ea"/>
              <a:cs typeface="+mn-cs"/>
            </a:endParaRP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294263F9-A51F-4A48-8DD3-F31192692476}"/>
              </a:ext>
            </a:extLst>
          </p:cNvPr>
          <p:cNvSpPr>
            <a:spLocks noGrp="1"/>
          </p:cNvSpPr>
          <p:nvPr>
            <p:ph type="ftr" sz="quarter" idx="15"/>
          </p:nvPr>
        </p:nvSpPr>
        <p:spPr/>
        <p:txBody>
          <a:bodyPr/>
          <a:lstStyle>
            <a:lvl1pPr>
              <a:defRPr>
                <a:solidFill>
                  <a:srgbClr val="FFFFFF"/>
                </a:solidFill>
              </a:defRPr>
            </a:lvl1pPr>
          </a:lstStyle>
          <a:p>
            <a:r>
              <a:rPr lang="de-DE"/>
              <a:t>Private and Confidential</a:t>
            </a:r>
            <a:endParaRPr lang="de-DE" dirty="0"/>
          </a:p>
        </p:txBody>
      </p:sp>
      <p:cxnSp>
        <p:nvCxnSpPr>
          <p:cNvPr id="12" name="Footer Separator">
            <a:extLst>
              <a:ext uri="{FF2B5EF4-FFF2-40B4-BE49-F238E27FC236}">
                <a16:creationId xmlns:a16="http://schemas.microsoft.com/office/drawing/2014/main" id="{62434A67-8AA5-4766-AD11-76A04BB6D150}"/>
              </a:ext>
            </a:extLst>
          </p:cNvPr>
          <p:cNvCxnSpPr/>
          <p:nvPr/>
        </p:nvCxnSpPr>
        <p:spPr>
          <a:xfrm>
            <a:off x="2329200" y="7034400"/>
            <a:ext cx="0" cy="26640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3" name="TW Logo">
            <a:extLst>
              <a:ext uri="{FF2B5EF4-FFF2-40B4-BE49-F238E27FC236}">
                <a16:creationId xmlns:a16="http://schemas.microsoft.com/office/drawing/2014/main" id="{1A27EF04-D5CA-444B-948D-291AB0141FFD}"/>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3">
            <a:extLst>
              <a:ext uri="{FF2B5EF4-FFF2-40B4-BE49-F238E27FC236}">
                <a16:creationId xmlns:a16="http://schemas.microsoft.com/office/drawing/2014/main" id="{D3E9F670-AFF0-4EBA-9C78-3F2CAAA7876E}"/>
              </a:ext>
            </a:extLst>
          </p:cNvPr>
          <p:cNvSpPr>
            <a:spLocks noGrp="1"/>
          </p:cNvSpPr>
          <p:nvPr>
            <p:ph sz="quarter" idx="13"/>
          </p:nvPr>
        </p:nvSpPr>
        <p:spPr>
          <a:xfrm>
            <a:off x="8928000" y="4181474"/>
            <a:ext cx="3744000" cy="2514525"/>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2024" y="4181474"/>
            <a:ext cx="3744000" cy="2514525"/>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4181474"/>
            <a:ext cx="3726000" cy="2514525"/>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bwMode="gray">
          <a:xfrm>
            <a:off x="1191601" y="615600"/>
            <a:ext cx="11484000" cy="2748200"/>
          </a:xfrm>
        </p:spPr>
        <p:txBody>
          <a:bodyPr/>
          <a:lstStyle>
            <a:lvl1pPr>
              <a:defRPr sz="7200">
                <a:solidFill>
                  <a:srgbClr val="FFFFFF"/>
                </a:solidFill>
              </a:defRPr>
            </a:lvl1pPr>
          </a:lstStyle>
          <a:p>
            <a:r>
              <a:rPr lang="de-DE"/>
              <a:t>Click to add title</a:t>
            </a:r>
            <a:endParaRPr lang="de-DE" dirty="0"/>
          </a:p>
        </p:txBody>
      </p:sp>
    </p:spTree>
    <p:extLst>
      <p:ext uri="{BB962C8B-B14F-4D97-AF65-F5344CB8AC3E}">
        <p14:creationId xmlns:p14="http://schemas.microsoft.com/office/powerpoint/2010/main" val="4256171038"/>
      </p:ext>
    </p:extLst>
  </p:cSld>
  <p:clrMapOvr>
    <a:masterClrMapping/>
  </p:clrMapOvr>
  <p:extLst>
    <p:ext uri="{DCECCB84-F9BA-43D5-87BE-67443E8EF086}">
      <p15:sldGuideLst xmlns:p15="http://schemas.microsoft.com/office/powerpoint/2012/main">
        <p15:guide id="8" pos="3052" userDrawn="1">
          <p15:clr>
            <a:srgbClr val="FBAE40"/>
          </p15:clr>
        </p15:guide>
        <p15:guide id="9" pos="2856" userDrawn="1">
          <p15:clr>
            <a:srgbClr val="FBAE40"/>
          </p15:clr>
        </p15:guide>
        <p15:guide id="10" pos="5411" userDrawn="1">
          <p15:clr>
            <a:srgbClr val="FBAE40"/>
          </p15:clr>
        </p15:guide>
        <p15:guide id="11" pos="5614" userDrawn="1">
          <p15:clr>
            <a:srgbClr val="FBAE40"/>
          </p15:clr>
        </p15:guide>
        <p15:guide id="12" orient="horz" pos="263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troduction">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a:xfrm>
            <a:off x="0" y="7074000"/>
            <a:ext cx="8917200" cy="180000"/>
          </a:xfrm>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49FC5BBF-3131-4436-ABBE-E1274616111C}"/>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F94240FA-260C-419A-87EB-AB49283CAB02}"/>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7" name="ColouredBanner1">
            <a:extLst>
              <a:ext uri="{FF2B5EF4-FFF2-40B4-BE49-F238E27FC236}">
                <a16:creationId xmlns:a16="http://schemas.microsoft.com/office/drawing/2014/main" id="{D691C16C-06C5-4572-9EE0-F957416C8B78}"/>
              </a:ext>
            </a:extLst>
          </p:cNvPr>
          <p:cNvSpPr>
            <a:spLocks noGrp="1"/>
          </p:cNvSpPr>
          <p:nvPr>
            <p:ph type="body" sz="quarter" idx="45"/>
          </p:nvPr>
        </p:nvSpPr>
        <p:spPr>
          <a:xfrm>
            <a:off x="11088000" y="3135600"/>
            <a:ext cx="1584000" cy="446400"/>
          </a:xfrm>
          <a:solidFill>
            <a:schemeClr val="accent3">
              <a:lumMod val="100000"/>
            </a:schemeClr>
          </a:solidFill>
        </p:spPr>
        <p:txBody>
          <a:bodyPr/>
          <a:lstStyle>
            <a:lvl1pPr>
              <a:spcBef>
                <a:spcPts val="377"/>
              </a:spcBef>
              <a:spcAft>
                <a:spcPts val="1131"/>
              </a:spcAft>
              <a:defRPr sz="754">
                <a:solidFill>
                  <a:schemeClr val="accent3">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19" name="ContactInfo 1">
            <a:extLst>
              <a:ext uri="{FF2B5EF4-FFF2-40B4-BE49-F238E27FC236}">
                <a16:creationId xmlns:a16="http://schemas.microsoft.com/office/drawing/2014/main" id="{F5770A7A-CDB2-4334-B65D-DA53A870B491}"/>
              </a:ext>
            </a:extLst>
          </p:cNvPr>
          <p:cNvSpPr>
            <a:spLocks noGrp="1"/>
          </p:cNvSpPr>
          <p:nvPr>
            <p:ph type="body" sz="quarter" idx="24" hasCustomPrompt="1"/>
          </p:nvPr>
        </p:nvSpPr>
        <p:spPr>
          <a:xfrm>
            <a:off x="11088000" y="4050000"/>
            <a:ext cx="1656000" cy="396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20" name="NameInfo 1">
            <a:extLst>
              <a:ext uri="{FF2B5EF4-FFF2-40B4-BE49-F238E27FC236}">
                <a16:creationId xmlns:a16="http://schemas.microsoft.com/office/drawing/2014/main" id="{6646E455-D076-417F-A3B6-F3F27D2A8E39}"/>
              </a:ext>
            </a:extLst>
          </p:cNvPr>
          <p:cNvSpPr>
            <a:spLocks noGrp="1"/>
          </p:cNvSpPr>
          <p:nvPr>
            <p:ph type="body" sz="quarter" idx="22" hasCustomPrompt="1"/>
          </p:nvPr>
        </p:nvSpPr>
        <p:spPr>
          <a:xfrm>
            <a:off x="11088000" y="361800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18" name="Picture 1">
            <a:extLst>
              <a:ext uri="{FF2B5EF4-FFF2-40B4-BE49-F238E27FC236}">
                <a16:creationId xmlns:a16="http://schemas.microsoft.com/office/drawing/2014/main" id="{59677CDD-BC51-4F12-A9AC-30FA5B34FFD6}"/>
              </a:ext>
            </a:extLst>
          </p:cNvPr>
          <p:cNvSpPr>
            <a:spLocks noGrp="1"/>
          </p:cNvSpPr>
          <p:nvPr>
            <p:ph type="pic" sz="quarter" idx="14"/>
          </p:nvPr>
        </p:nvSpPr>
        <p:spPr>
          <a:xfrm>
            <a:off x="11088000" y="1998000"/>
            <a:ext cx="1584000" cy="1584000"/>
          </a:xfrm>
        </p:spPr>
        <p:txBody>
          <a:bodyPr/>
          <a:lstStyle/>
          <a:p>
            <a:r>
              <a:rPr lang="de-DE" dirty="0"/>
              <a:t>Bild durch Klicken auf Symbol hinzufügen</a:t>
            </a:r>
          </a:p>
        </p:txBody>
      </p:sp>
      <p:sp>
        <p:nvSpPr>
          <p:cNvPr id="7" name="ContentMain">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81216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lvl1pPr>
              <a:defRPr/>
            </a:lvl1pPr>
          </a:lstStyle>
          <a:p>
            <a:r>
              <a:rPr lang="de-DE"/>
              <a:t>Click to add title</a:t>
            </a:r>
            <a:endParaRPr lang="de-DE" dirty="0"/>
          </a:p>
        </p:txBody>
      </p:sp>
      <p:sp>
        <p:nvSpPr>
          <p:cNvPr id="13" name="TW Bar">
            <a:extLst>
              <a:ext uri="{FF2B5EF4-FFF2-40B4-BE49-F238E27FC236}">
                <a16:creationId xmlns:a16="http://schemas.microsoft.com/office/drawing/2014/main" id="{6F88A805-92E9-4C99-811E-D3E8A66F5ED7}"/>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873121042"/>
      </p:ext>
    </p:extLst>
  </p:cSld>
  <p:clrMapOvr>
    <a:masterClrMapping/>
  </p:clrMapOvr>
  <p:extLst>
    <p:ext uri="{DCECCB84-F9BA-43D5-87BE-67443E8EF086}">
      <p15:sldGuideLst xmlns:p15="http://schemas.microsoft.com/office/powerpoint/2012/main">
        <p15:guide id="3" pos="5614" userDrawn="1">
          <p15:clr>
            <a:srgbClr val="FBAE40"/>
          </p15:clr>
        </p15:guide>
        <p15:guide id="4" pos="698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column plus image with BG">
    <p:spTree>
      <p:nvGrpSpPr>
        <p:cNvPr id="1" name=""/>
        <p:cNvGrpSpPr/>
        <p:nvPr/>
      </p:nvGrpSpPr>
      <p:grpSpPr>
        <a:xfrm>
          <a:off x="0" y="0"/>
          <a:ext cx="0" cy="0"/>
          <a:chOff x="0" y="0"/>
          <a:chExt cx="0" cy="0"/>
        </a:xfrm>
      </p:grpSpPr>
      <p:sp>
        <p:nvSpPr>
          <p:cNvPr id="5" name="Picture 1">
            <a:extLst>
              <a:ext uri="{FF2B5EF4-FFF2-40B4-BE49-F238E27FC236}">
                <a16:creationId xmlns:a16="http://schemas.microsoft.com/office/drawing/2014/main" id="{3F14AF5D-402E-42F8-9AF5-14DF25C80003}"/>
              </a:ext>
            </a:extLst>
          </p:cNvPr>
          <p:cNvSpPr>
            <a:spLocks noGrp="1"/>
          </p:cNvSpPr>
          <p:nvPr>
            <p:ph type="pic" sz="quarter" idx="16"/>
          </p:nvPr>
        </p:nvSpPr>
        <p:spPr>
          <a:xfrm>
            <a:off x="8913600" y="0"/>
            <a:ext cx="4518000" cy="7559674"/>
          </a:xfrm>
        </p:spPr>
        <p:txBody>
          <a:bodyPr/>
          <a:lstStyle/>
          <a:p>
            <a:r>
              <a:rPr lang="de-DE" dirty="0"/>
              <a:t>Bild durch Klicken auf Symbol hinzufügen</a:t>
            </a:r>
          </a:p>
        </p:txBody>
      </p:sp>
      <p:sp>
        <p:nvSpPr>
          <p:cNvPr id="14" name="BackgroundPanel">
            <a:extLst>
              <a:ext uri="{FF2B5EF4-FFF2-40B4-BE49-F238E27FC236}">
                <a16:creationId xmlns:a16="http://schemas.microsoft.com/office/drawing/2014/main" id="{E9C28238-87BD-418D-8BC0-A663C1FB2E8B}"/>
              </a:ext>
            </a:extLst>
          </p:cNvPr>
          <p:cNvSpPr/>
          <p:nvPr/>
        </p:nvSpPr>
        <p:spPr>
          <a:xfrm>
            <a:off x="0" y="1"/>
            <a:ext cx="13439777"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294263F9-A51F-4A48-8DD3-F31192692476}"/>
              </a:ext>
            </a:extLst>
          </p:cNvPr>
          <p:cNvSpPr>
            <a:spLocks noGrp="1"/>
          </p:cNvSpPr>
          <p:nvPr>
            <p:ph type="ftr" sz="quarter" idx="15"/>
          </p:nvPr>
        </p:nvSpPr>
        <p:spPr>
          <a:xfrm>
            <a:off x="0" y="7074000"/>
            <a:ext cx="8571600" cy="180000"/>
          </a:xfrm>
        </p:spPr>
        <p:txBody>
          <a:bodyPr/>
          <a:lstStyle>
            <a:lvl1pPr>
              <a:defRPr>
                <a:solidFill>
                  <a:srgbClr val="FFFFFF"/>
                </a:solidFill>
              </a:defRPr>
            </a:lvl1pPr>
          </a:lstStyle>
          <a:p>
            <a:r>
              <a:rPr lang="de-DE"/>
              <a:t>Private and Confidential</a:t>
            </a:r>
            <a:endParaRPr lang="de-DE" dirty="0"/>
          </a:p>
        </p:txBody>
      </p:sp>
      <p:sp>
        <p:nvSpPr>
          <p:cNvPr id="13" name="TW Logo">
            <a:extLst>
              <a:ext uri="{FF2B5EF4-FFF2-40B4-BE49-F238E27FC236}">
                <a16:creationId xmlns:a16="http://schemas.microsoft.com/office/drawing/2014/main" id="{1A27EF04-D5CA-444B-948D-291AB0141FFD}"/>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5600" y="1998000"/>
            <a:ext cx="3744000" cy="4698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3744000" cy="4698000"/>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bwMode="gray">
          <a:xfrm>
            <a:off x="792000" y="630000"/>
            <a:ext cx="7797600" cy="774000"/>
          </a:xfrm>
        </p:spPr>
        <p:txBody>
          <a:bodyPr/>
          <a:lstStyle>
            <a:lvl1pPr>
              <a:defRPr>
                <a:solidFill>
                  <a:srgbClr val="FFFFFF"/>
                </a:solidFill>
              </a:defRPr>
            </a:lvl1pPr>
          </a:lstStyle>
          <a:p>
            <a:r>
              <a:rPr lang="de-DE"/>
              <a:t>Click to add title</a:t>
            </a:r>
            <a:endParaRPr lang="de-DE" dirty="0"/>
          </a:p>
        </p:txBody>
      </p:sp>
      <p:cxnSp>
        <p:nvCxnSpPr>
          <p:cNvPr id="12" name="Footer Separator">
            <a:extLst>
              <a:ext uri="{FF2B5EF4-FFF2-40B4-BE49-F238E27FC236}">
                <a16:creationId xmlns:a16="http://schemas.microsoft.com/office/drawing/2014/main" id="{62434A67-8AA5-4766-AD11-76A04BB6D150}"/>
              </a:ext>
            </a:extLst>
          </p:cNvPr>
          <p:cNvCxnSpPr/>
          <p:nvPr/>
        </p:nvCxnSpPr>
        <p:spPr>
          <a:xfrm>
            <a:off x="2329200" y="7034400"/>
            <a:ext cx="0" cy="26640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6" name="TW Bar">
            <a:extLst>
              <a:ext uri="{FF2B5EF4-FFF2-40B4-BE49-F238E27FC236}">
                <a16:creationId xmlns:a16="http://schemas.microsoft.com/office/drawing/2014/main" id="{FDDF8B09-0989-4043-A699-968F86209702}"/>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917412865"/>
      </p:ext>
    </p:extLst>
  </p:cSld>
  <p:clrMapOvr>
    <a:masterClrMapping/>
  </p:clrMapOvr>
  <p:extLst>
    <p:ext uri="{DCECCB84-F9BA-43D5-87BE-67443E8EF086}">
      <p15:sldGuideLst xmlns:p15="http://schemas.microsoft.com/office/powerpoint/2012/main">
        <p15:guide id="7" pos="2856" userDrawn="1">
          <p15:clr>
            <a:srgbClr val="FBAE40"/>
          </p15:clr>
        </p15:guide>
        <p15:guide id="8" pos="3050" userDrawn="1">
          <p15:clr>
            <a:srgbClr val="FBAE40"/>
          </p15:clr>
        </p15:guide>
        <p15:guide id="9" pos="5411" userDrawn="1">
          <p15:clr>
            <a:srgbClr val="FBAE40"/>
          </p15:clr>
        </p15:guide>
        <p15:guide id="10" pos="5615"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mbstone with table x8">
    <p:spTree>
      <p:nvGrpSpPr>
        <p:cNvPr id="1" name=""/>
        <p:cNvGrpSpPr/>
        <p:nvPr/>
      </p:nvGrpSpPr>
      <p:grpSpPr>
        <a:xfrm>
          <a:off x="0" y="0"/>
          <a:ext cx="0" cy="0"/>
          <a:chOff x="0" y="0"/>
          <a:chExt cx="0" cy="0"/>
        </a:xfrm>
      </p:grpSpPr>
      <p:grpSp>
        <p:nvGrpSpPr>
          <p:cNvPr id="12" name="Grid Lines">
            <a:extLst>
              <a:ext uri="{FF2B5EF4-FFF2-40B4-BE49-F238E27FC236}">
                <a16:creationId xmlns:a16="http://schemas.microsoft.com/office/drawing/2014/main" id="{CD7C7D26-C8D1-4EB1-B395-32A0529FBC15}"/>
              </a:ext>
            </a:extLst>
          </p:cNvPr>
          <p:cNvGrpSpPr/>
          <p:nvPr/>
        </p:nvGrpSpPr>
        <p:grpSpPr>
          <a:xfrm>
            <a:off x="792000" y="1997075"/>
            <a:ext cx="11880000" cy="4698925"/>
            <a:chOff x="792000" y="1997075"/>
            <a:chExt cx="11880000" cy="4698925"/>
          </a:xfrm>
        </p:grpSpPr>
        <p:cxnSp>
          <p:nvCxnSpPr>
            <p:cNvPr id="11" name="Grid Bottom 3">
              <a:extLst>
                <a:ext uri="{FF2B5EF4-FFF2-40B4-BE49-F238E27FC236}">
                  <a16:creationId xmlns:a16="http://schemas.microsoft.com/office/drawing/2014/main" id="{9E89E7EF-A586-4E1E-8843-0858C6718735}"/>
                </a:ext>
              </a:extLst>
            </p:cNvPr>
            <p:cNvCxnSpPr/>
            <p:nvPr/>
          </p:nvCxnSpPr>
          <p:spPr>
            <a:xfrm>
              <a:off x="9774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Grid Bottom 2">
              <a:extLst>
                <a:ext uri="{FF2B5EF4-FFF2-40B4-BE49-F238E27FC236}">
                  <a16:creationId xmlns:a16="http://schemas.microsoft.com/office/drawing/2014/main" id="{55E0B6D6-F85F-47FF-B994-8D7A7B9C8154}"/>
                </a:ext>
              </a:extLst>
            </p:cNvPr>
            <p:cNvCxnSpPr/>
            <p:nvPr/>
          </p:nvCxnSpPr>
          <p:spPr>
            <a:xfrm>
              <a:off x="6732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Grid Bottom 1">
              <a:extLst>
                <a:ext uri="{FF2B5EF4-FFF2-40B4-BE49-F238E27FC236}">
                  <a16:creationId xmlns:a16="http://schemas.microsoft.com/office/drawing/2014/main" id="{87ED4E1A-5761-4A01-88A7-3491B8097BFE}"/>
                </a:ext>
              </a:extLst>
            </p:cNvPr>
            <p:cNvCxnSpPr/>
            <p:nvPr/>
          </p:nvCxnSpPr>
          <p:spPr>
            <a:xfrm>
              <a:off x="3690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Grid Horizontal 4">
              <a:extLst>
                <a:ext uri="{FF2B5EF4-FFF2-40B4-BE49-F238E27FC236}">
                  <a16:creationId xmlns:a16="http://schemas.microsoft.com/office/drawing/2014/main" id="{31701882-451B-48BB-BFB4-0423129C53CB}"/>
                </a:ext>
              </a:extLst>
            </p:cNvPr>
            <p:cNvCxnSpPr/>
            <p:nvPr/>
          </p:nvCxnSpPr>
          <p:spPr>
            <a:xfrm>
              <a:off x="9864000" y="4320000"/>
              <a:ext cx="280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rid Horizontal 3">
              <a:extLst>
                <a:ext uri="{FF2B5EF4-FFF2-40B4-BE49-F238E27FC236}">
                  <a16:creationId xmlns:a16="http://schemas.microsoft.com/office/drawing/2014/main" id="{C14DA1EB-79B0-4D23-8B39-CA2F66490155}"/>
                </a:ext>
              </a:extLst>
            </p:cNvPr>
            <p:cNvCxnSpPr/>
            <p:nvPr/>
          </p:nvCxnSpPr>
          <p:spPr>
            <a:xfrm>
              <a:off x="6822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rid Horizontal 2">
              <a:extLst>
                <a:ext uri="{FF2B5EF4-FFF2-40B4-BE49-F238E27FC236}">
                  <a16:creationId xmlns:a16="http://schemas.microsoft.com/office/drawing/2014/main" id="{A7947BC7-47C6-4771-B783-6CA9C6B7CA73}"/>
                </a:ext>
              </a:extLst>
            </p:cNvPr>
            <p:cNvCxnSpPr/>
            <p:nvPr/>
          </p:nvCxnSpPr>
          <p:spPr>
            <a:xfrm>
              <a:off x="3780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rid Horizontal 1">
              <a:extLst>
                <a:ext uri="{FF2B5EF4-FFF2-40B4-BE49-F238E27FC236}">
                  <a16:creationId xmlns:a16="http://schemas.microsoft.com/office/drawing/2014/main" id="{340934E2-9AE3-443F-B42B-05BD4AD6CEDE}"/>
                </a:ext>
              </a:extLst>
            </p:cNvPr>
            <p:cNvCxnSpPr/>
            <p:nvPr/>
          </p:nvCxnSpPr>
          <p:spPr>
            <a:xfrm>
              <a:off x="792000" y="4320000"/>
              <a:ext cx="27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Grid Top 3">
              <a:extLst>
                <a:ext uri="{FF2B5EF4-FFF2-40B4-BE49-F238E27FC236}">
                  <a16:creationId xmlns:a16="http://schemas.microsoft.com/office/drawing/2014/main" id="{7DC4E4D5-5D48-4930-9C8F-1D1ACDC143C8}"/>
                </a:ext>
              </a:extLst>
            </p:cNvPr>
            <p:cNvCxnSpPr/>
            <p:nvPr/>
          </p:nvCxnSpPr>
          <p:spPr>
            <a:xfrm>
              <a:off x="9774000" y="1998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Grid Top 2">
              <a:extLst>
                <a:ext uri="{FF2B5EF4-FFF2-40B4-BE49-F238E27FC236}">
                  <a16:creationId xmlns:a16="http://schemas.microsoft.com/office/drawing/2014/main" id="{CBDE680A-1022-4E41-91E2-5ACA613D0706}"/>
                </a:ext>
              </a:extLst>
            </p:cNvPr>
            <p:cNvCxnSpPr/>
            <p:nvPr/>
          </p:nvCxnSpPr>
          <p:spPr>
            <a:xfrm>
              <a:off x="6732000" y="1998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Grid Top 1">
              <a:extLst>
                <a:ext uri="{FF2B5EF4-FFF2-40B4-BE49-F238E27FC236}">
                  <a16:creationId xmlns:a16="http://schemas.microsoft.com/office/drawing/2014/main" id="{9E58830B-5F02-4E27-9812-644990ED887B}"/>
                </a:ext>
              </a:extLst>
            </p:cNvPr>
            <p:cNvCxnSpPr/>
            <p:nvPr/>
          </p:nvCxnSpPr>
          <p:spPr>
            <a:xfrm>
              <a:off x="3690000" y="1997075"/>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 name="Slide Number">
            <a:extLst>
              <a:ext uri="{FF2B5EF4-FFF2-40B4-BE49-F238E27FC236}">
                <a16:creationId xmlns:a16="http://schemas.microsoft.com/office/drawing/2014/main" id="{C82023A2-DBFB-44B9-864A-35F74152282D}"/>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148663D7-7FAC-4035-A2CC-979FE3A6EAA7}"/>
              </a:ext>
            </a:extLst>
          </p:cNvPr>
          <p:cNvSpPr>
            <a:spLocks noGrp="1"/>
          </p:cNvSpPr>
          <p:nvPr>
            <p:ph type="ftr" sz="quarter" idx="11"/>
          </p:nvPr>
        </p:nvSpPr>
        <p:spPr/>
        <p:txBody>
          <a:bodyPr/>
          <a:lstStyle/>
          <a:p>
            <a:r>
              <a:rPr lang="de-DE"/>
              <a:t>Private and Confidential</a:t>
            </a:r>
            <a:endParaRPr lang="de-DE" dirty="0"/>
          </a:p>
        </p:txBody>
      </p:sp>
      <p:cxnSp>
        <p:nvCxnSpPr>
          <p:cNvPr id="22" name="Footer Separator">
            <a:extLst>
              <a:ext uri="{FF2B5EF4-FFF2-40B4-BE49-F238E27FC236}">
                <a16:creationId xmlns:a16="http://schemas.microsoft.com/office/drawing/2014/main" id="{D80D15BA-32A4-4249-9802-3BACBF057B89}"/>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W Logo">
            <a:extLst>
              <a:ext uri="{FF2B5EF4-FFF2-40B4-BE49-F238E27FC236}">
                <a16:creationId xmlns:a16="http://schemas.microsoft.com/office/drawing/2014/main" id="{A9AE46D5-8CFE-445B-ABA0-61C9A0F2F989}"/>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36" name="TextBoxConfidential">
            <a:extLst>
              <a:ext uri="{FF2B5EF4-FFF2-40B4-BE49-F238E27FC236}">
                <a16:creationId xmlns:a16="http://schemas.microsoft.com/office/drawing/2014/main" id="{5B6F4914-AFFE-42B9-BCB1-085C25338CDF}"/>
              </a:ext>
            </a:extLst>
          </p:cNvPr>
          <p:cNvSpPr txBox="1"/>
          <p:nvPr/>
        </p:nvSpPr>
        <p:spPr>
          <a:xfrm>
            <a:off x="792000" y="6767999"/>
            <a:ext cx="11880000" cy="144000"/>
          </a:xfrm>
          <a:prstGeom prst="rect">
            <a:avLst/>
          </a:prstGeom>
          <a:noFill/>
        </p:spPr>
        <p:txBody>
          <a:bodyPr wrap="square" lIns="0" tIns="0" rIns="0" bIns="0" rtlCol="0">
            <a:noAutofit/>
          </a:bodyPr>
          <a:lstStyle/>
          <a:p>
            <a:pPr algn="r"/>
            <a:r>
              <a:rPr lang="de-DE" sz="1006" dirty="0">
                <a:solidFill>
                  <a:schemeClr val="tx1"/>
                </a:solidFill>
              </a:rPr>
              <a:t>Bitte behandeln Sie alle genannten Transaktionen und Mandantennamen streng </a:t>
            </a:r>
            <a:r>
              <a:rPr lang="de-DE" sz="1006">
                <a:solidFill>
                  <a:schemeClr val="tx1"/>
                </a:solidFill>
              </a:rPr>
              <a:t>vertraulich.</a:t>
            </a:r>
            <a:endParaRPr lang="de-DE" sz="1006" dirty="0">
              <a:solidFill>
                <a:schemeClr val="tx1"/>
              </a:solidFill>
            </a:endParaRPr>
          </a:p>
        </p:txBody>
      </p:sp>
      <p:graphicFrame>
        <p:nvGraphicFramePr>
          <p:cNvPr id="37" name="NewSlide_TableThombstoneTop" hidden="1">
            <a:extLst>
              <a:ext uri="{FF2B5EF4-FFF2-40B4-BE49-F238E27FC236}">
                <a16:creationId xmlns:a16="http://schemas.microsoft.com/office/drawing/2014/main" id="{48857610-0F01-48E4-BD7A-F9B47D44107D}"/>
              </a:ext>
            </a:extLst>
          </p:cNvPr>
          <p:cNvGraphicFramePr>
            <a:graphicFrameLocks/>
          </p:cNvGraphicFramePr>
          <p:nvPr>
            <p:extLst>
              <p:ext uri="{D42A27DB-BD31-4B8C-83A1-F6EECF244321}">
                <p14:modId xmlns:p14="http://schemas.microsoft.com/office/powerpoint/2010/main" val="4088766449"/>
              </p:ext>
            </p:extLst>
          </p:nvPr>
        </p:nvGraphicFramePr>
        <p:xfrm>
          <a:off x="792000" y="1998000"/>
          <a:ext cx="11880000" cy="2173142"/>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697142">
                <a:tc>
                  <a:txBody>
                    <a:bodyPr/>
                    <a:lstStyle/>
                    <a:p>
                      <a:pPr algn="ctr"/>
                      <a:r>
                        <a:rPr lang="en-GB" sz="1000" dirty="0">
                          <a:solidFill>
                            <a:schemeClr val="accent3"/>
                          </a:solidFill>
                        </a:rPr>
                        <a:t>[Logo 1]</a:t>
                      </a: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2]</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3]</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4]</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1]</a:t>
                      </a: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2]</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3]</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4]</a:t>
                      </a: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graphicFrame>
        <p:nvGraphicFramePr>
          <p:cNvPr id="21" name="NewSlide_TableThombstoneBottom" hidden="1">
            <a:extLst>
              <a:ext uri="{FF2B5EF4-FFF2-40B4-BE49-F238E27FC236}">
                <a16:creationId xmlns:a16="http://schemas.microsoft.com/office/drawing/2014/main" id="{32862CB7-5F66-4E66-A399-6CFD00CD968D}"/>
              </a:ext>
            </a:extLst>
          </p:cNvPr>
          <p:cNvGraphicFramePr>
            <a:graphicFrameLocks/>
          </p:cNvGraphicFramePr>
          <p:nvPr>
            <p:extLst>
              <p:ext uri="{D42A27DB-BD31-4B8C-83A1-F6EECF244321}">
                <p14:modId xmlns:p14="http://schemas.microsoft.com/office/powerpoint/2010/main" val="2051472657"/>
              </p:ext>
            </p:extLst>
          </p:nvPr>
        </p:nvGraphicFramePr>
        <p:xfrm>
          <a:off x="792000" y="4500000"/>
          <a:ext cx="11880000" cy="2196000"/>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720000">
                <a:tc>
                  <a:txBody>
                    <a:bodyPr/>
                    <a:lstStyle/>
                    <a:p>
                      <a:pPr algn="ctr"/>
                      <a:r>
                        <a:rPr lang="en-GB" sz="1000" dirty="0">
                          <a:solidFill>
                            <a:schemeClr val="accent3"/>
                          </a:solidFill>
                        </a:rPr>
                        <a:t>[Logo 5]</a:t>
                      </a: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6]</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7]</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8]</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5]</a:t>
                      </a: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6]</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7]</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8]</a:t>
                      </a: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sp>
        <p:nvSpPr>
          <p:cNvPr id="2" name="Title">
            <a:extLst>
              <a:ext uri="{FF2B5EF4-FFF2-40B4-BE49-F238E27FC236}">
                <a16:creationId xmlns:a16="http://schemas.microsoft.com/office/drawing/2014/main" id="{A9D85471-8B79-49A4-AED5-21B50460AD8A}"/>
              </a:ext>
            </a:extLst>
          </p:cNvPr>
          <p:cNvSpPr>
            <a:spLocks noGrp="1"/>
          </p:cNvSpPr>
          <p:nvPr>
            <p:ph type="title" hasCustomPrompt="1"/>
          </p:nvPr>
        </p:nvSpPr>
        <p:spPr/>
        <p:txBody>
          <a:bodyPr/>
          <a:lstStyle/>
          <a:p>
            <a:r>
              <a:rPr lang="de-DE"/>
              <a:t>Click to add title</a:t>
            </a:r>
            <a:endParaRPr lang="de-DE" dirty="0"/>
          </a:p>
        </p:txBody>
      </p:sp>
      <p:sp>
        <p:nvSpPr>
          <p:cNvPr id="26" name="TW Bar">
            <a:extLst>
              <a:ext uri="{FF2B5EF4-FFF2-40B4-BE49-F238E27FC236}">
                <a16:creationId xmlns:a16="http://schemas.microsoft.com/office/drawing/2014/main" id="{13CD45D6-0488-45F0-87D3-D76B50F71D65}"/>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158062199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ombstone with table x6">
    <p:spTree>
      <p:nvGrpSpPr>
        <p:cNvPr id="1" name=""/>
        <p:cNvGrpSpPr/>
        <p:nvPr/>
      </p:nvGrpSpPr>
      <p:grpSpPr>
        <a:xfrm>
          <a:off x="0" y="0"/>
          <a:ext cx="0" cy="0"/>
          <a:chOff x="0" y="0"/>
          <a:chExt cx="0" cy="0"/>
        </a:xfrm>
      </p:grpSpPr>
      <p:grpSp>
        <p:nvGrpSpPr>
          <p:cNvPr id="12" name="Grid Lines">
            <a:extLst>
              <a:ext uri="{FF2B5EF4-FFF2-40B4-BE49-F238E27FC236}">
                <a16:creationId xmlns:a16="http://schemas.microsoft.com/office/drawing/2014/main" id="{CD7C7D26-C8D1-4EB1-B395-32A0529FBC15}"/>
              </a:ext>
            </a:extLst>
          </p:cNvPr>
          <p:cNvGrpSpPr/>
          <p:nvPr/>
        </p:nvGrpSpPr>
        <p:grpSpPr>
          <a:xfrm>
            <a:off x="2286966" y="1997075"/>
            <a:ext cx="8892000" cy="4698925"/>
            <a:chOff x="792000" y="1997075"/>
            <a:chExt cx="8892000" cy="4698925"/>
          </a:xfrm>
        </p:grpSpPr>
        <p:cxnSp>
          <p:nvCxnSpPr>
            <p:cNvPr id="10" name="Grid Bottom 2">
              <a:extLst>
                <a:ext uri="{FF2B5EF4-FFF2-40B4-BE49-F238E27FC236}">
                  <a16:creationId xmlns:a16="http://schemas.microsoft.com/office/drawing/2014/main" id="{55E0B6D6-F85F-47FF-B994-8D7A7B9C8154}"/>
                </a:ext>
              </a:extLst>
            </p:cNvPr>
            <p:cNvCxnSpPr/>
            <p:nvPr/>
          </p:nvCxnSpPr>
          <p:spPr>
            <a:xfrm>
              <a:off x="6732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Grid Bottom 1">
              <a:extLst>
                <a:ext uri="{FF2B5EF4-FFF2-40B4-BE49-F238E27FC236}">
                  <a16:creationId xmlns:a16="http://schemas.microsoft.com/office/drawing/2014/main" id="{87ED4E1A-5761-4A01-88A7-3491B8097BFE}"/>
                </a:ext>
              </a:extLst>
            </p:cNvPr>
            <p:cNvCxnSpPr/>
            <p:nvPr/>
          </p:nvCxnSpPr>
          <p:spPr>
            <a:xfrm>
              <a:off x="3690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Grid Horizontal 3">
              <a:extLst>
                <a:ext uri="{FF2B5EF4-FFF2-40B4-BE49-F238E27FC236}">
                  <a16:creationId xmlns:a16="http://schemas.microsoft.com/office/drawing/2014/main" id="{C14DA1EB-79B0-4D23-8B39-CA2F66490155}"/>
                </a:ext>
              </a:extLst>
            </p:cNvPr>
            <p:cNvCxnSpPr/>
            <p:nvPr/>
          </p:nvCxnSpPr>
          <p:spPr>
            <a:xfrm>
              <a:off x="6822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rid Horizontal 2">
              <a:extLst>
                <a:ext uri="{FF2B5EF4-FFF2-40B4-BE49-F238E27FC236}">
                  <a16:creationId xmlns:a16="http://schemas.microsoft.com/office/drawing/2014/main" id="{A7947BC7-47C6-4771-B783-6CA9C6B7CA73}"/>
                </a:ext>
              </a:extLst>
            </p:cNvPr>
            <p:cNvCxnSpPr/>
            <p:nvPr/>
          </p:nvCxnSpPr>
          <p:spPr>
            <a:xfrm>
              <a:off x="3780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rid Horizontal 1">
              <a:extLst>
                <a:ext uri="{FF2B5EF4-FFF2-40B4-BE49-F238E27FC236}">
                  <a16:creationId xmlns:a16="http://schemas.microsoft.com/office/drawing/2014/main" id="{340934E2-9AE3-443F-B42B-05BD4AD6CEDE}"/>
                </a:ext>
              </a:extLst>
            </p:cNvPr>
            <p:cNvCxnSpPr/>
            <p:nvPr/>
          </p:nvCxnSpPr>
          <p:spPr>
            <a:xfrm>
              <a:off x="792000" y="4320000"/>
              <a:ext cx="277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rid Top 2">
              <a:extLst>
                <a:ext uri="{FF2B5EF4-FFF2-40B4-BE49-F238E27FC236}">
                  <a16:creationId xmlns:a16="http://schemas.microsoft.com/office/drawing/2014/main" id="{CBDE680A-1022-4E41-91E2-5ACA613D0706}"/>
                </a:ext>
              </a:extLst>
            </p:cNvPr>
            <p:cNvCxnSpPr/>
            <p:nvPr/>
          </p:nvCxnSpPr>
          <p:spPr>
            <a:xfrm>
              <a:off x="6732000" y="1998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Grid Top 1">
              <a:extLst>
                <a:ext uri="{FF2B5EF4-FFF2-40B4-BE49-F238E27FC236}">
                  <a16:creationId xmlns:a16="http://schemas.microsoft.com/office/drawing/2014/main" id="{9E58830B-5F02-4E27-9812-644990ED887B}"/>
                </a:ext>
              </a:extLst>
            </p:cNvPr>
            <p:cNvCxnSpPr/>
            <p:nvPr/>
          </p:nvCxnSpPr>
          <p:spPr>
            <a:xfrm>
              <a:off x="3690000" y="1997075"/>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 name="Slide Number">
            <a:extLst>
              <a:ext uri="{FF2B5EF4-FFF2-40B4-BE49-F238E27FC236}">
                <a16:creationId xmlns:a16="http://schemas.microsoft.com/office/drawing/2014/main" id="{C82023A2-DBFB-44B9-864A-35F74152282D}"/>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148663D7-7FAC-4035-A2CC-979FE3A6EAA7}"/>
              </a:ext>
            </a:extLst>
          </p:cNvPr>
          <p:cNvSpPr>
            <a:spLocks noGrp="1"/>
          </p:cNvSpPr>
          <p:nvPr>
            <p:ph type="ftr" sz="quarter" idx="11"/>
          </p:nvPr>
        </p:nvSpPr>
        <p:spPr/>
        <p:txBody>
          <a:bodyPr/>
          <a:lstStyle/>
          <a:p>
            <a:r>
              <a:rPr lang="de-DE"/>
              <a:t>Private and Confidential</a:t>
            </a:r>
            <a:endParaRPr lang="de-DE" dirty="0"/>
          </a:p>
        </p:txBody>
      </p:sp>
      <p:cxnSp>
        <p:nvCxnSpPr>
          <p:cNvPr id="22" name="Footer Separator">
            <a:extLst>
              <a:ext uri="{FF2B5EF4-FFF2-40B4-BE49-F238E27FC236}">
                <a16:creationId xmlns:a16="http://schemas.microsoft.com/office/drawing/2014/main" id="{D80D15BA-32A4-4249-9802-3BACBF057B89}"/>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W Logo">
            <a:extLst>
              <a:ext uri="{FF2B5EF4-FFF2-40B4-BE49-F238E27FC236}">
                <a16:creationId xmlns:a16="http://schemas.microsoft.com/office/drawing/2014/main" id="{A9AE46D5-8CFE-445B-ABA0-61C9A0F2F989}"/>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36" name="TextBoxConfidential">
            <a:extLst>
              <a:ext uri="{FF2B5EF4-FFF2-40B4-BE49-F238E27FC236}">
                <a16:creationId xmlns:a16="http://schemas.microsoft.com/office/drawing/2014/main" id="{5B6F4914-AFFE-42B9-BCB1-085C25338CDF}"/>
              </a:ext>
            </a:extLst>
          </p:cNvPr>
          <p:cNvSpPr txBox="1"/>
          <p:nvPr/>
        </p:nvSpPr>
        <p:spPr>
          <a:xfrm>
            <a:off x="792000" y="6767999"/>
            <a:ext cx="11880000" cy="144000"/>
          </a:xfrm>
          <a:prstGeom prst="rect">
            <a:avLst/>
          </a:prstGeom>
          <a:noFill/>
        </p:spPr>
        <p:txBody>
          <a:bodyPr wrap="square" lIns="0" tIns="0" rIns="0" bIns="0" rtlCol="0">
            <a:noAutofit/>
          </a:bodyPr>
          <a:lstStyle/>
          <a:p>
            <a:pPr algn="r"/>
            <a:r>
              <a:rPr lang="de-DE" sz="1006" dirty="0">
                <a:solidFill>
                  <a:schemeClr val="tx1"/>
                </a:solidFill>
              </a:rPr>
              <a:t>Bitte behandeln Sie alle genannten Transaktionen und Mandantennamen streng </a:t>
            </a:r>
            <a:r>
              <a:rPr lang="de-DE" sz="1006">
                <a:solidFill>
                  <a:schemeClr val="tx1"/>
                </a:solidFill>
              </a:rPr>
              <a:t>vertraulich.</a:t>
            </a:r>
            <a:endParaRPr lang="de-DE" sz="1006" dirty="0">
              <a:solidFill>
                <a:schemeClr val="tx1"/>
              </a:solidFill>
            </a:endParaRPr>
          </a:p>
        </p:txBody>
      </p:sp>
      <p:graphicFrame>
        <p:nvGraphicFramePr>
          <p:cNvPr id="37" name="NewSlide_TableThombstoneTop" hidden="1">
            <a:extLst>
              <a:ext uri="{FF2B5EF4-FFF2-40B4-BE49-F238E27FC236}">
                <a16:creationId xmlns:a16="http://schemas.microsoft.com/office/drawing/2014/main" id="{48857610-0F01-48E4-BD7A-F9B47D44107D}"/>
              </a:ext>
            </a:extLst>
          </p:cNvPr>
          <p:cNvGraphicFramePr>
            <a:graphicFrameLocks/>
          </p:cNvGraphicFramePr>
          <p:nvPr>
            <p:extLst>
              <p:ext uri="{D42A27DB-BD31-4B8C-83A1-F6EECF244321}">
                <p14:modId xmlns:p14="http://schemas.microsoft.com/office/powerpoint/2010/main" val="1052910291"/>
              </p:ext>
            </p:extLst>
          </p:nvPr>
        </p:nvGraphicFramePr>
        <p:xfrm>
          <a:off x="2286000" y="1998000"/>
          <a:ext cx="11880000" cy="2173142"/>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697142">
                <a:tc>
                  <a:txBody>
                    <a:bodyPr/>
                    <a:lstStyle/>
                    <a:p>
                      <a:pPr algn="ctr"/>
                      <a:r>
                        <a:rPr lang="en-GB" sz="1000" dirty="0">
                          <a:solidFill>
                            <a:schemeClr val="accent3"/>
                          </a:solidFill>
                        </a:rPr>
                        <a:t>[Logo 1]</a:t>
                      </a: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2]</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3]</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1]</a:t>
                      </a: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2].</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3]</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graphicFrame>
        <p:nvGraphicFramePr>
          <p:cNvPr id="21" name="NewSlide_TableThombstoneBottom" hidden="1">
            <a:extLst>
              <a:ext uri="{FF2B5EF4-FFF2-40B4-BE49-F238E27FC236}">
                <a16:creationId xmlns:a16="http://schemas.microsoft.com/office/drawing/2014/main" id="{32862CB7-5F66-4E66-A399-6CFD00CD968D}"/>
              </a:ext>
            </a:extLst>
          </p:cNvPr>
          <p:cNvGraphicFramePr>
            <a:graphicFrameLocks/>
          </p:cNvGraphicFramePr>
          <p:nvPr>
            <p:extLst>
              <p:ext uri="{D42A27DB-BD31-4B8C-83A1-F6EECF244321}">
                <p14:modId xmlns:p14="http://schemas.microsoft.com/office/powerpoint/2010/main" val="752668923"/>
              </p:ext>
            </p:extLst>
          </p:nvPr>
        </p:nvGraphicFramePr>
        <p:xfrm>
          <a:off x="2286000" y="4500000"/>
          <a:ext cx="11880000" cy="2196000"/>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720000">
                <a:tc>
                  <a:txBody>
                    <a:bodyPr/>
                    <a:lstStyle/>
                    <a:p>
                      <a:pPr algn="ctr"/>
                      <a:r>
                        <a:rPr lang="en-GB" sz="1000" dirty="0">
                          <a:solidFill>
                            <a:schemeClr val="accent3"/>
                          </a:solidFill>
                        </a:rPr>
                        <a:t>[Logo 4]</a:t>
                      </a: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5]</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6]</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4]</a:t>
                      </a: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5]</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6]</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sp>
        <p:nvSpPr>
          <p:cNvPr id="2" name="Title">
            <a:extLst>
              <a:ext uri="{FF2B5EF4-FFF2-40B4-BE49-F238E27FC236}">
                <a16:creationId xmlns:a16="http://schemas.microsoft.com/office/drawing/2014/main" id="{A9D85471-8B79-49A4-AED5-21B50460AD8A}"/>
              </a:ext>
            </a:extLst>
          </p:cNvPr>
          <p:cNvSpPr>
            <a:spLocks noGrp="1"/>
          </p:cNvSpPr>
          <p:nvPr>
            <p:ph type="title" hasCustomPrompt="1"/>
          </p:nvPr>
        </p:nvSpPr>
        <p:spPr/>
        <p:txBody>
          <a:bodyPr/>
          <a:lstStyle/>
          <a:p>
            <a:r>
              <a:rPr lang="de-DE"/>
              <a:t>Click to add title</a:t>
            </a:r>
            <a:endParaRPr lang="de-DE" dirty="0"/>
          </a:p>
        </p:txBody>
      </p:sp>
      <p:sp>
        <p:nvSpPr>
          <p:cNvPr id="19" name="TW Bar">
            <a:extLst>
              <a:ext uri="{FF2B5EF4-FFF2-40B4-BE49-F238E27FC236}">
                <a16:creationId xmlns:a16="http://schemas.microsoft.com/office/drawing/2014/main" id="{405650D7-851C-4D9C-880C-A6C79104047B}"/>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148911398"/>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ombstone with table x4">
    <p:spTree>
      <p:nvGrpSpPr>
        <p:cNvPr id="1" name=""/>
        <p:cNvGrpSpPr/>
        <p:nvPr/>
      </p:nvGrpSpPr>
      <p:grpSpPr>
        <a:xfrm>
          <a:off x="0" y="0"/>
          <a:ext cx="0" cy="0"/>
          <a:chOff x="0" y="0"/>
          <a:chExt cx="0" cy="0"/>
        </a:xfrm>
      </p:grpSpPr>
      <p:grpSp>
        <p:nvGrpSpPr>
          <p:cNvPr id="12" name="Grid Lines">
            <a:extLst>
              <a:ext uri="{FF2B5EF4-FFF2-40B4-BE49-F238E27FC236}">
                <a16:creationId xmlns:a16="http://schemas.microsoft.com/office/drawing/2014/main" id="{CD7C7D26-C8D1-4EB1-B395-32A0529FBC15}"/>
              </a:ext>
            </a:extLst>
          </p:cNvPr>
          <p:cNvGrpSpPr/>
          <p:nvPr/>
        </p:nvGrpSpPr>
        <p:grpSpPr>
          <a:xfrm>
            <a:off x="3780000" y="1998000"/>
            <a:ext cx="5904000" cy="4698000"/>
            <a:chOff x="3780000" y="1998000"/>
            <a:chExt cx="5904000" cy="4698000"/>
          </a:xfrm>
        </p:grpSpPr>
        <p:cxnSp>
          <p:nvCxnSpPr>
            <p:cNvPr id="10" name="Grid Bottom 2">
              <a:extLst>
                <a:ext uri="{FF2B5EF4-FFF2-40B4-BE49-F238E27FC236}">
                  <a16:creationId xmlns:a16="http://schemas.microsoft.com/office/drawing/2014/main" id="{55E0B6D6-F85F-47FF-B994-8D7A7B9C8154}"/>
                </a:ext>
              </a:extLst>
            </p:cNvPr>
            <p:cNvCxnSpPr/>
            <p:nvPr/>
          </p:nvCxnSpPr>
          <p:spPr>
            <a:xfrm>
              <a:off x="6732000" y="4464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Grid Horizontal 3">
              <a:extLst>
                <a:ext uri="{FF2B5EF4-FFF2-40B4-BE49-F238E27FC236}">
                  <a16:creationId xmlns:a16="http://schemas.microsoft.com/office/drawing/2014/main" id="{C14DA1EB-79B0-4D23-8B39-CA2F66490155}"/>
                </a:ext>
              </a:extLst>
            </p:cNvPr>
            <p:cNvCxnSpPr/>
            <p:nvPr/>
          </p:nvCxnSpPr>
          <p:spPr>
            <a:xfrm>
              <a:off x="6822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rid Horizontal 2">
              <a:extLst>
                <a:ext uri="{FF2B5EF4-FFF2-40B4-BE49-F238E27FC236}">
                  <a16:creationId xmlns:a16="http://schemas.microsoft.com/office/drawing/2014/main" id="{A7947BC7-47C6-4771-B783-6CA9C6B7CA73}"/>
                </a:ext>
              </a:extLst>
            </p:cNvPr>
            <p:cNvCxnSpPr/>
            <p:nvPr/>
          </p:nvCxnSpPr>
          <p:spPr>
            <a:xfrm>
              <a:off x="3780000" y="4320000"/>
              <a:ext cx="286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Grid Top 2">
              <a:extLst>
                <a:ext uri="{FF2B5EF4-FFF2-40B4-BE49-F238E27FC236}">
                  <a16:creationId xmlns:a16="http://schemas.microsoft.com/office/drawing/2014/main" id="{CBDE680A-1022-4E41-91E2-5ACA613D0706}"/>
                </a:ext>
              </a:extLst>
            </p:cNvPr>
            <p:cNvCxnSpPr/>
            <p:nvPr/>
          </p:nvCxnSpPr>
          <p:spPr>
            <a:xfrm>
              <a:off x="6732000" y="1998000"/>
              <a:ext cx="0" cy="223200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 name="Slide Number">
            <a:extLst>
              <a:ext uri="{FF2B5EF4-FFF2-40B4-BE49-F238E27FC236}">
                <a16:creationId xmlns:a16="http://schemas.microsoft.com/office/drawing/2014/main" id="{C82023A2-DBFB-44B9-864A-35F74152282D}"/>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148663D7-7FAC-4035-A2CC-979FE3A6EAA7}"/>
              </a:ext>
            </a:extLst>
          </p:cNvPr>
          <p:cNvSpPr>
            <a:spLocks noGrp="1"/>
          </p:cNvSpPr>
          <p:nvPr>
            <p:ph type="ftr" sz="quarter" idx="11"/>
          </p:nvPr>
        </p:nvSpPr>
        <p:spPr/>
        <p:txBody>
          <a:bodyPr/>
          <a:lstStyle/>
          <a:p>
            <a:r>
              <a:rPr lang="de-DE"/>
              <a:t>Private and Confidential</a:t>
            </a:r>
            <a:endParaRPr lang="de-DE" dirty="0"/>
          </a:p>
        </p:txBody>
      </p:sp>
      <p:cxnSp>
        <p:nvCxnSpPr>
          <p:cNvPr id="22" name="Footer Separator">
            <a:extLst>
              <a:ext uri="{FF2B5EF4-FFF2-40B4-BE49-F238E27FC236}">
                <a16:creationId xmlns:a16="http://schemas.microsoft.com/office/drawing/2014/main" id="{D80D15BA-32A4-4249-9802-3BACBF057B89}"/>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W Logo">
            <a:extLst>
              <a:ext uri="{FF2B5EF4-FFF2-40B4-BE49-F238E27FC236}">
                <a16:creationId xmlns:a16="http://schemas.microsoft.com/office/drawing/2014/main" id="{A9AE46D5-8CFE-445B-ABA0-61C9A0F2F989}"/>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36" name="TextBoxConfidential">
            <a:extLst>
              <a:ext uri="{FF2B5EF4-FFF2-40B4-BE49-F238E27FC236}">
                <a16:creationId xmlns:a16="http://schemas.microsoft.com/office/drawing/2014/main" id="{5B6F4914-AFFE-42B9-BCB1-085C25338CDF}"/>
              </a:ext>
            </a:extLst>
          </p:cNvPr>
          <p:cNvSpPr txBox="1"/>
          <p:nvPr/>
        </p:nvSpPr>
        <p:spPr>
          <a:xfrm>
            <a:off x="792000" y="6767999"/>
            <a:ext cx="11880000" cy="144000"/>
          </a:xfrm>
          <a:prstGeom prst="rect">
            <a:avLst/>
          </a:prstGeom>
          <a:noFill/>
        </p:spPr>
        <p:txBody>
          <a:bodyPr wrap="square" lIns="0" tIns="0" rIns="0" bIns="0" rtlCol="0">
            <a:noAutofit/>
          </a:bodyPr>
          <a:lstStyle/>
          <a:p>
            <a:pPr algn="r"/>
            <a:r>
              <a:rPr lang="de-DE" sz="1006" dirty="0">
                <a:solidFill>
                  <a:schemeClr val="tx1"/>
                </a:solidFill>
              </a:rPr>
              <a:t>Bitte behandeln Sie alle genannten Transaktionen und Mandantennamen streng </a:t>
            </a:r>
            <a:r>
              <a:rPr lang="de-DE" sz="1006">
                <a:solidFill>
                  <a:schemeClr val="tx1"/>
                </a:solidFill>
              </a:rPr>
              <a:t>vertraulich.</a:t>
            </a:r>
            <a:endParaRPr lang="de-DE" sz="1006" dirty="0">
              <a:solidFill>
                <a:schemeClr val="tx1"/>
              </a:solidFill>
            </a:endParaRPr>
          </a:p>
        </p:txBody>
      </p:sp>
      <p:graphicFrame>
        <p:nvGraphicFramePr>
          <p:cNvPr id="37" name="NewSlide_TableThombstoneTop" hidden="1">
            <a:extLst>
              <a:ext uri="{FF2B5EF4-FFF2-40B4-BE49-F238E27FC236}">
                <a16:creationId xmlns:a16="http://schemas.microsoft.com/office/drawing/2014/main" id="{48857610-0F01-48E4-BD7A-F9B47D44107D}"/>
              </a:ext>
            </a:extLst>
          </p:cNvPr>
          <p:cNvGraphicFramePr>
            <a:graphicFrameLocks/>
          </p:cNvGraphicFramePr>
          <p:nvPr>
            <p:extLst>
              <p:ext uri="{D42A27DB-BD31-4B8C-83A1-F6EECF244321}">
                <p14:modId xmlns:p14="http://schemas.microsoft.com/office/powerpoint/2010/main" val="4157830001"/>
              </p:ext>
            </p:extLst>
          </p:nvPr>
        </p:nvGraphicFramePr>
        <p:xfrm>
          <a:off x="792000" y="1998000"/>
          <a:ext cx="11880000" cy="2173142"/>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697142">
                <a:tc>
                  <a:txBody>
                    <a:bodyPr/>
                    <a:lstStyle/>
                    <a:p>
                      <a:pPr algn="ct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1]</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2]</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1].</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2]</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graphicFrame>
        <p:nvGraphicFramePr>
          <p:cNvPr id="21" name="NewSlide_TableThombstoneBottom" hidden="1">
            <a:extLst>
              <a:ext uri="{FF2B5EF4-FFF2-40B4-BE49-F238E27FC236}">
                <a16:creationId xmlns:a16="http://schemas.microsoft.com/office/drawing/2014/main" id="{32862CB7-5F66-4E66-A399-6CFD00CD968D}"/>
              </a:ext>
            </a:extLst>
          </p:cNvPr>
          <p:cNvGraphicFramePr>
            <a:graphicFrameLocks/>
          </p:cNvGraphicFramePr>
          <p:nvPr>
            <p:extLst>
              <p:ext uri="{D42A27DB-BD31-4B8C-83A1-F6EECF244321}">
                <p14:modId xmlns:p14="http://schemas.microsoft.com/office/powerpoint/2010/main" val="1045772413"/>
              </p:ext>
            </p:extLst>
          </p:nvPr>
        </p:nvGraphicFramePr>
        <p:xfrm>
          <a:off x="792000" y="4500000"/>
          <a:ext cx="11880000" cy="2196000"/>
        </p:xfrm>
        <a:graphic>
          <a:graphicData uri="http://schemas.openxmlformats.org/drawingml/2006/table">
            <a:tbl>
              <a:tblPr>
                <a:tableStyleId>{2D5ABB26-0587-4C30-8999-92F81FD0307C}</a:tableStyleId>
              </a:tblPr>
              <a:tblGrid>
                <a:gridCol w="2898000">
                  <a:extLst>
                    <a:ext uri="{9D8B030D-6E8A-4147-A177-3AD203B41FA5}">
                      <a16:colId xmlns:a16="http://schemas.microsoft.com/office/drawing/2014/main" val="20000"/>
                    </a:ext>
                  </a:extLst>
                </a:gridCol>
                <a:gridCol w="3042000">
                  <a:extLst>
                    <a:ext uri="{9D8B030D-6E8A-4147-A177-3AD203B41FA5}">
                      <a16:colId xmlns:a16="http://schemas.microsoft.com/office/drawing/2014/main" val="20002"/>
                    </a:ext>
                  </a:extLst>
                </a:gridCol>
                <a:gridCol w="3042000">
                  <a:extLst>
                    <a:ext uri="{9D8B030D-6E8A-4147-A177-3AD203B41FA5}">
                      <a16:colId xmlns:a16="http://schemas.microsoft.com/office/drawing/2014/main" val="20004"/>
                    </a:ext>
                  </a:extLst>
                </a:gridCol>
                <a:gridCol w="2898000">
                  <a:extLst>
                    <a:ext uri="{9D8B030D-6E8A-4147-A177-3AD203B41FA5}">
                      <a16:colId xmlns:a16="http://schemas.microsoft.com/office/drawing/2014/main" val="20006"/>
                    </a:ext>
                  </a:extLst>
                </a:gridCol>
              </a:tblGrid>
              <a:tr h="720000">
                <a:tc>
                  <a:txBody>
                    <a:bodyPr/>
                    <a:lstStyle/>
                    <a:p>
                      <a:pPr algn="ctr"/>
                      <a:endParaRPr lang="en-GB" sz="1000" b="1" dirty="0">
                        <a:solidFill>
                          <a:schemeClr val="accent3"/>
                        </a:solidFill>
                        <a:latin typeface="Arial" panose="020B0604020202020204" pitchFamily="34" charset="0"/>
                        <a:cs typeface="Arial" panose="020B0604020202020204" pitchFamily="34" charset="0"/>
                      </a:endParaRPr>
                    </a:p>
                  </a:txBody>
                  <a:tcPr marL="72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3]</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u="none" strike="noStrike" kern="1200" cap="none" spc="0" normalizeH="0" baseline="0" noProof="0" dirty="0">
                          <a:ln>
                            <a:noFill/>
                          </a:ln>
                          <a:solidFill>
                            <a:schemeClr val="accent3"/>
                          </a:solidFill>
                          <a:effectLst/>
                          <a:uLnTx/>
                          <a:uFillTx/>
                        </a:rPr>
                        <a:t>[Logo 4]</a:t>
                      </a: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216000" marT="36000" marB="0" anchor="ctr"/>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000" b="1" i="0" u="none" strike="noStrike" kern="1200" cap="none" spc="0" normalizeH="0" baseline="0" noProof="0" dirty="0">
                        <a:ln>
                          <a:noFill/>
                        </a:ln>
                        <a:solidFill>
                          <a:schemeClr val="accent3"/>
                        </a:solidFill>
                        <a:effectLst/>
                        <a:uLnTx/>
                        <a:uFillTx/>
                        <a:latin typeface="Arial" panose="020B0604020202020204" pitchFamily="34" charset="0"/>
                        <a:ea typeface="+mn-ea"/>
                        <a:cs typeface="Arial" panose="020B0604020202020204" pitchFamily="34" charset="0"/>
                      </a:endParaRPr>
                    </a:p>
                  </a:txBody>
                  <a:tcPr marL="216000" marR="72000" marT="36000" marB="0" anchor="ctr"/>
                </a:tc>
                <a:extLst>
                  <a:ext uri="{0D108BD9-81ED-4DB2-BD59-A6C34878D82A}">
                    <a16:rowId xmlns:a16="http://schemas.microsoft.com/office/drawing/2014/main" val="10000"/>
                  </a:ext>
                </a:extLst>
              </a:tr>
              <a:tr h="1476000">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72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u="none" strike="noStrike" kern="1200" cap="none" spc="0" normalizeH="0" baseline="0" noProof="0" dirty="0">
                          <a:ln>
                            <a:noFill/>
                          </a:ln>
                          <a:effectLst/>
                          <a:uLnTx/>
                          <a:uFillTx/>
                        </a:rPr>
                        <a:t>[Text 3]</a:t>
                      </a:r>
                      <a:endParaRPr kumimoji="0" lang="de-DE" sz="1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dirty="0"/>
                        <a:t>[Text 4]</a:t>
                      </a:r>
                      <a:endParaRPr lang="en-GB" sz="1000" dirty="0">
                        <a:solidFill>
                          <a:schemeClr val="tx1"/>
                        </a:solidFill>
                        <a:latin typeface="Arial" panose="020B0604020202020204" pitchFamily="34" charset="0"/>
                        <a:cs typeface="Arial" panose="020B0604020202020204" pitchFamily="34" charset="0"/>
                      </a:endParaRPr>
                    </a:p>
                  </a:txBody>
                  <a:tcPr marL="216000" marR="216000" marT="72000" marB="72000"/>
                </a:tc>
                <a:tc>
                  <a:txBody>
                    <a:bodyPr/>
                    <a:lstStyle/>
                    <a:p>
                      <a:pPr marL="0" marR="0" lvl="0" indent="0" algn="ctr" defTabSz="801929"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dirty="0">
                        <a:solidFill>
                          <a:schemeClr val="tx1"/>
                        </a:solidFill>
                        <a:latin typeface="Arial" panose="020B0604020202020204" pitchFamily="34" charset="0"/>
                        <a:cs typeface="Arial" panose="020B0604020202020204" pitchFamily="34" charset="0"/>
                      </a:endParaRPr>
                    </a:p>
                  </a:txBody>
                  <a:tcPr marL="216000" marR="72000" marT="72000" marB="72000"/>
                </a:tc>
                <a:extLst>
                  <a:ext uri="{0D108BD9-81ED-4DB2-BD59-A6C34878D82A}">
                    <a16:rowId xmlns:a16="http://schemas.microsoft.com/office/drawing/2014/main" val="10001"/>
                  </a:ext>
                </a:extLst>
              </a:tr>
            </a:tbl>
          </a:graphicData>
        </a:graphic>
      </p:graphicFrame>
      <p:sp>
        <p:nvSpPr>
          <p:cNvPr id="2" name="Title">
            <a:extLst>
              <a:ext uri="{FF2B5EF4-FFF2-40B4-BE49-F238E27FC236}">
                <a16:creationId xmlns:a16="http://schemas.microsoft.com/office/drawing/2014/main" id="{A9D85471-8B79-49A4-AED5-21B50460AD8A}"/>
              </a:ext>
            </a:extLst>
          </p:cNvPr>
          <p:cNvSpPr>
            <a:spLocks noGrp="1"/>
          </p:cNvSpPr>
          <p:nvPr>
            <p:ph type="title" hasCustomPrompt="1"/>
          </p:nvPr>
        </p:nvSpPr>
        <p:spPr/>
        <p:txBody>
          <a:bodyPr/>
          <a:lstStyle/>
          <a:p>
            <a:r>
              <a:rPr lang="de-DE"/>
              <a:t>Click to add title</a:t>
            </a:r>
            <a:endParaRPr lang="de-DE" dirty="0"/>
          </a:p>
        </p:txBody>
      </p:sp>
      <p:sp>
        <p:nvSpPr>
          <p:cNvPr id="16" name="TW Bar">
            <a:extLst>
              <a:ext uri="{FF2B5EF4-FFF2-40B4-BE49-F238E27FC236}">
                <a16:creationId xmlns:a16="http://schemas.microsoft.com/office/drawing/2014/main" id="{4B51054A-84B3-483E-9E90-AFBB03DA989E}"/>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1458260511"/>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Profiles 2x1">
    <p:spTree>
      <p:nvGrpSpPr>
        <p:cNvPr id="1" name=""/>
        <p:cNvGrpSpPr/>
        <p:nvPr/>
      </p:nvGrpSpPr>
      <p:grpSpPr>
        <a:xfrm>
          <a:off x="0" y="0"/>
          <a:ext cx="0" cy="0"/>
          <a:chOff x="0" y="0"/>
          <a:chExt cx="0" cy="0"/>
        </a:xfrm>
      </p:grpSpPr>
      <p:sp>
        <p:nvSpPr>
          <p:cNvPr id="71" name="ColouredBanner2">
            <a:extLst>
              <a:ext uri="{FF2B5EF4-FFF2-40B4-BE49-F238E27FC236}">
                <a16:creationId xmlns:a16="http://schemas.microsoft.com/office/drawing/2014/main" id="{6F4ED17A-31C6-4802-9F80-243EA04C1229}"/>
              </a:ext>
            </a:extLst>
          </p:cNvPr>
          <p:cNvSpPr>
            <a:spLocks noGrp="1"/>
          </p:cNvSpPr>
          <p:nvPr>
            <p:ph type="body" sz="quarter" idx="60"/>
          </p:nvPr>
        </p:nvSpPr>
        <p:spPr>
          <a:xfrm>
            <a:off x="6897600" y="3156450"/>
            <a:ext cx="1584000" cy="446400"/>
          </a:xfrm>
          <a:solidFill>
            <a:srgbClr val="141B4D"/>
          </a:solidFill>
        </p:spPr>
        <p:txBody>
          <a:bodyPr/>
          <a:lstStyle>
            <a:lvl1pPr>
              <a:spcBef>
                <a:spcPts val="377"/>
              </a:spcBef>
              <a:spcAft>
                <a:spcPts val="1131"/>
              </a:spcAft>
              <a:defRPr sz="754">
                <a:solidFill>
                  <a:srgbClr val="141B4D"/>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2" name="ColouredBanner1">
            <a:extLst>
              <a:ext uri="{FF2B5EF4-FFF2-40B4-BE49-F238E27FC236}">
                <a16:creationId xmlns:a16="http://schemas.microsoft.com/office/drawing/2014/main" id="{6F3CCDAD-A515-4F0F-AD4F-070240F4CD7D}"/>
              </a:ext>
            </a:extLst>
          </p:cNvPr>
          <p:cNvSpPr>
            <a:spLocks noGrp="1"/>
          </p:cNvSpPr>
          <p:nvPr>
            <p:ph type="body" sz="quarter" idx="45"/>
          </p:nvPr>
        </p:nvSpPr>
        <p:spPr>
          <a:xfrm>
            <a:off x="792000" y="3156450"/>
            <a:ext cx="1584000" cy="446400"/>
          </a:xfrm>
          <a:solidFill>
            <a:schemeClr val="accent3"/>
          </a:solidFill>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p:txBody>
          <a:bodyPr/>
          <a:lstStyle/>
          <a:p>
            <a:r>
              <a:rPr lang="de-DE"/>
              <a:t>Private and Confidential</a:t>
            </a:r>
            <a:endParaRPr lang="de-DE" dirty="0"/>
          </a:p>
        </p:txBody>
      </p:sp>
      <p:cxnSp>
        <p:nvCxnSpPr>
          <p:cNvPr id="67" name="Footer Separator">
            <a:extLst>
              <a:ext uri="{FF2B5EF4-FFF2-40B4-BE49-F238E27FC236}">
                <a16:creationId xmlns:a16="http://schemas.microsoft.com/office/drawing/2014/main" id="{F2B4CE10-E6AB-4969-8783-4C88F54A6FAA}"/>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W Logo">
            <a:extLst>
              <a:ext uri="{FF2B5EF4-FFF2-40B4-BE49-F238E27FC236}">
                <a16:creationId xmlns:a16="http://schemas.microsoft.com/office/drawing/2014/main" id="{0EE268C7-413C-4CCE-A41B-22F842AEB60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75" name="ProfileInfo 2">
            <a:extLst>
              <a:ext uri="{FF2B5EF4-FFF2-40B4-BE49-F238E27FC236}">
                <a16:creationId xmlns:a16="http://schemas.microsoft.com/office/drawing/2014/main" id="{C0038341-4459-4DFC-9640-44F885EF98BF}"/>
              </a:ext>
            </a:extLst>
          </p:cNvPr>
          <p:cNvSpPr>
            <a:spLocks noGrp="1"/>
          </p:cNvSpPr>
          <p:nvPr>
            <p:ph sz="quarter" idx="61"/>
          </p:nvPr>
        </p:nvSpPr>
        <p:spPr>
          <a:xfrm>
            <a:off x="6897600" y="3824024"/>
            <a:ext cx="5774400" cy="2872050"/>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79" name="ContactInfo 2">
            <a:extLst>
              <a:ext uri="{FF2B5EF4-FFF2-40B4-BE49-F238E27FC236}">
                <a16:creationId xmlns:a16="http://schemas.microsoft.com/office/drawing/2014/main" id="{D835DDC3-7AC4-49A5-B856-C61CF991DB43}"/>
              </a:ext>
            </a:extLst>
          </p:cNvPr>
          <p:cNvSpPr>
            <a:spLocks noGrp="1"/>
          </p:cNvSpPr>
          <p:nvPr>
            <p:ph type="body" sz="quarter" idx="63" hasCustomPrompt="1"/>
          </p:nvPr>
        </p:nvSpPr>
        <p:spPr>
          <a:xfrm>
            <a:off x="8661600" y="3168000"/>
            <a:ext cx="4010400" cy="432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81" name="NameInfo 2">
            <a:extLst>
              <a:ext uri="{FF2B5EF4-FFF2-40B4-BE49-F238E27FC236}">
                <a16:creationId xmlns:a16="http://schemas.microsoft.com/office/drawing/2014/main" id="{45043852-09CF-4161-81AE-CBE387F92772}"/>
              </a:ext>
            </a:extLst>
          </p:cNvPr>
          <p:cNvSpPr>
            <a:spLocks noGrp="1"/>
          </p:cNvSpPr>
          <p:nvPr>
            <p:ph type="body" sz="quarter" idx="64" hasCustomPrompt="1"/>
          </p:nvPr>
        </p:nvSpPr>
        <p:spPr>
          <a:xfrm>
            <a:off x="8676000" y="2700000"/>
            <a:ext cx="40104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77" name="Picture 2">
            <a:extLst>
              <a:ext uri="{FF2B5EF4-FFF2-40B4-BE49-F238E27FC236}">
                <a16:creationId xmlns:a16="http://schemas.microsoft.com/office/drawing/2014/main" id="{D84748E8-AA67-4582-AC04-54EB7C647739}"/>
              </a:ext>
            </a:extLst>
          </p:cNvPr>
          <p:cNvSpPr>
            <a:spLocks noGrp="1"/>
          </p:cNvSpPr>
          <p:nvPr>
            <p:ph type="pic" sz="quarter" idx="62"/>
          </p:nvPr>
        </p:nvSpPr>
        <p:spPr>
          <a:xfrm>
            <a:off x="6897600" y="2018850"/>
            <a:ext cx="1584000" cy="1584000"/>
          </a:xfrm>
        </p:spPr>
        <p:txBody>
          <a:bodyPr/>
          <a:lstStyle/>
          <a:p>
            <a:r>
              <a:rPr lang="de-DE" dirty="0"/>
              <a:t>Bild durch Klicken auf Symbol hinzufügen</a:t>
            </a:r>
          </a:p>
        </p:txBody>
      </p:sp>
      <p:sp>
        <p:nvSpPr>
          <p:cNvPr id="5" name="ProfileInfo 1">
            <a:extLst>
              <a:ext uri="{FF2B5EF4-FFF2-40B4-BE49-F238E27FC236}">
                <a16:creationId xmlns:a16="http://schemas.microsoft.com/office/drawing/2014/main" id="{087FA475-D9D7-4962-8A19-721FDFE08A69}"/>
              </a:ext>
            </a:extLst>
          </p:cNvPr>
          <p:cNvSpPr>
            <a:spLocks noGrp="1"/>
          </p:cNvSpPr>
          <p:nvPr>
            <p:ph sz="quarter" idx="59"/>
          </p:nvPr>
        </p:nvSpPr>
        <p:spPr>
          <a:xfrm>
            <a:off x="792163" y="3824023"/>
            <a:ext cx="5781600" cy="2872051"/>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12" name="Picture 1">
            <a:extLst>
              <a:ext uri="{FF2B5EF4-FFF2-40B4-BE49-F238E27FC236}">
                <a16:creationId xmlns:a16="http://schemas.microsoft.com/office/drawing/2014/main" id="{E35C666F-64AE-4C02-BF58-4A7ED89BB624}"/>
              </a:ext>
            </a:extLst>
          </p:cNvPr>
          <p:cNvSpPr>
            <a:spLocks noGrp="1"/>
          </p:cNvSpPr>
          <p:nvPr>
            <p:ph type="pic" sz="quarter" idx="14"/>
          </p:nvPr>
        </p:nvSpPr>
        <p:spPr>
          <a:xfrm>
            <a:off x="792000" y="2018850"/>
            <a:ext cx="1584000" cy="1584000"/>
          </a:xfrm>
        </p:spPr>
        <p:txBody>
          <a:bodyPr/>
          <a:lstStyle/>
          <a:p>
            <a:r>
              <a:rPr lang="de-DE" dirty="0"/>
              <a:t>Bild durch Klicken auf Symbol hinzufügen</a:t>
            </a:r>
          </a:p>
        </p:txBody>
      </p:sp>
      <p:sp>
        <p:nvSpPr>
          <p:cNvPr id="65" name="ContactInfo 1">
            <a:extLst>
              <a:ext uri="{FF2B5EF4-FFF2-40B4-BE49-F238E27FC236}">
                <a16:creationId xmlns:a16="http://schemas.microsoft.com/office/drawing/2014/main" id="{9F5B6925-D380-411B-9A62-EDA8373392E4}"/>
              </a:ext>
            </a:extLst>
          </p:cNvPr>
          <p:cNvSpPr>
            <a:spLocks noGrp="1"/>
          </p:cNvSpPr>
          <p:nvPr>
            <p:ph type="body" sz="quarter" idx="24" hasCustomPrompt="1"/>
          </p:nvPr>
        </p:nvSpPr>
        <p:spPr>
          <a:xfrm>
            <a:off x="2555999" y="3168000"/>
            <a:ext cx="4017600" cy="432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21" name="NameInfo 1">
            <a:extLst>
              <a:ext uri="{FF2B5EF4-FFF2-40B4-BE49-F238E27FC236}">
                <a16:creationId xmlns:a16="http://schemas.microsoft.com/office/drawing/2014/main" id="{4F869E32-81BB-4714-B268-026B0D0547C6}"/>
              </a:ext>
            </a:extLst>
          </p:cNvPr>
          <p:cNvSpPr>
            <a:spLocks noGrp="1"/>
          </p:cNvSpPr>
          <p:nvPr>
            <p:ph type="body" sz="quarter" idx="22" hasCustomPrompt="1"/>
          </p:nvPr>
        </p:nvSpPr>
        <p:spPr>
          <a:xfrm>
            <a:off x="2556000" y="2700000"/>
            <a:ext cx="40176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11880000" cy="774000"/>
          </a:xfrm>
        </p:spPr>
        <p:txBody>
          <a:bodyPr/>
          <a:lstStyle/>
          <a:p>
            <a:r>
              <a:rPr lang="de-DE"/>
              <a:t>Click to add title</a:t>
            </a:r>
            <a:endParaRPr lang="de-DE" dirty="0"/>
          </a:p>
        </p:txBody>
      </p:sp>
      <p:sp>
        <p:nvSpPr>
          <p:cNvPr id="73" name="TW Bar">
            <a:extLst>
              <a:ext uri="{FF2B5EF4-FFF2-40B4-BE49-F238E27FC236}">
                <a16:creationId xmlns:a16="http://schemas.microsoft.com/office/drawing/2014/main" id="{0A5869B2-C91F-489F-A0C0-C57C8CB425CD}"/>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238506599"/>
      </p:ext>
    </p:extLst>
  </p:cSld>
  <p:clrMapOvr>
    <a:masterClrMapping/>
  </p:clrMapOvr>
  <p:extLst>
    <p:ext uri="{DCECCB84-F9BA-43D5-87BE-67443E8EF086}">
      <p15:sldGuideLst xmlns:p15="http://schemas.microsoft.com/office/powerpoint/2012/main">
        <p15:guide id="5" pos="4139">
          <p15:clr>
            <a:srgbClr val="FBAE40"/>
          </p15:clr>
        </p15:guide>
        <p15:guide id="8" pos="8451">
          <p15:clr>
            <a:srgbClr val="FBAE40"/>
          </p15:clr>
        </p15:guide>
        <p15:guide id="11" pos="4344">
          <p15:clr>
            <a:srgbClr val="FBAE40"/>
          </p15:clr>
        </p15:guide>
        <p15:guide id="14" orient="horz" pos="2699">
          <p15:clr>
            <a:srgbClr val="FBAE40"/>
          </p15:clr>
        </p15:guide>
        <p15:guide id="15" orient="horz" pos="2585">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Profiles 2x2">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p:txBody>
          <a:bodyPr/>
          <a:lstStyle/>
          <a:p>
            <a:r>
              <a:rPr lang="de-DE"/>
              <a:t>Private and Confidential</a:t>
            </a:r>
            <a:endParaRPr lang="de-DE" dirty="0"/>
          </a:p>
        </p:txBody>
      </p:sp>
      <p:cxnSp>
        <p:nvCxnSpPr>
          <p:cNvPr id="67" name="Footer Separator">
            <a:extLst>
              <a:ext uri="{FF2B5EF4-FFF2-40B4-BE49-F238E27FC236}">
                <a16:creationId xmlns:a16="http://schemas.microsoft.com/office/drawing/2014/main" id="{F2B4CE10-E6AB-4969-8783-4C88F54A6FAA}"/>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W Logo">
            <a:extLst>
              <a:ext uri="{FF2B5EF4-FFF2-40B4-BE49-F238E27FC236}">
                <a16:creationId xmlns:a16="http://schemas.microsoft.com/office/drawing/2014/main" id="{0EE268C7-413C-4CCE-A41B-22F842AEB60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35" name="ColouredBanner4">
            <a:extLst>
              <a:ext uri="{FF2B5EF4-FFF2-40B4-BE49-F238E27FC236}">
                <a16:creationId xmlns:a16="http://schemas.microsoft.com/office/drawing/2014/main" id="{9213C4CC-F718-4BC0-80BA-5AF9FD5007E6}"/>
              </a:ext>
            </a:extLst>
          </p:cNvPr>
          <p:cNvSpPr>
            <a:spLocks noGrp="1"/>
          </p:cNvSpPr>
          <p:nvPr>
            <p:ph type="body" sz="quarter" idx="80"/>
          </p:nvPr>
        </p:nvSpPr>
        <p:spPr>
          <a:xfrm>
            <a:off x="6897600" y="5428800"/>
            <a:ext cx="1296000" cy="360000"/>
          </a:xfrm>
          <a:solidFill>
            <a:srgbClr val="FBDD40"/>
          </a:solidFill>
          <a:ln>
            <a:noFill/>
          </a:ln>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0" name="ColouredBanner3">
            <a:extLst>
              <a:ext uri="{FF2B5EF4-FFF2-40B4-BE49-F238E27FC236}">
                <a16:creationId xmlns:a16="http://schemas.microsoft.com/office/drawing/2014/main" id="{E6BA2F9D-3115-40F7-9716-AE38AEDEEB53}"/>
              </a:ext>
            </a:extLst>
          </p:cNvPr>
          <p:cNvSpPr>
            <a:spLocks noGrp="1"/>
          </p:cNvSpPr>
          <p:nvPr>
            <p:ph type="body" sz="quarter" idx="76"/>
          </p:nvPr>
        </p:nvSpPr>
        <p:spPr>
          <a:xfrm>
            <a:off x="799259" y="5428800"/>
            <a:ext cx="1296000" cy="360000"/>
          </a:xfrm>
          <a:solidFill>
            <a:srgbClr val="BBC7D6"/>
          </a:solidFill>
          <a:ln>
            <a:noFill/>
          </a:ln>
        </p:spPr>
        <p:txBody>
          <a:bodyPr/>
          <a:lstStyle>
            <a:lvl1pPr>
              <a:spcBef>
                <a:spcPts val="377"/>
              </a:spcBef>
              <a:spcAft>
                <a:spcPts val="1131"/>
              </a:spcAft>
              <a:defRPr sz="754">
                <a:solidFill>
                  <a:srgbClr val="BBC7D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3" name="ColouredBanner2">
            <a:extLst>
              <a:ext uri="{FF2B5EF4-FFF2-40B4-BE49-F238E27FC236}">
                <a16:creationId xmlns:a16="http://schemas.microsoft.com/office/drawing/2014/main" id="{62AAABE5-693D-4BEC-8BF9-FCBDE7B26C18}"/>
              </a:ext>
            </a:extLst>
          </p:cNvPr>
          <p:cNvSpPr>
            <a:spLocks noGrp="1"/>
          </p:cNvSpPr>
          <p:nvPr>
            <p:ph type="body" sz="quarter" idx="78"/>
          </p:nvPr>
        </p:nvSpPr>
        <p:spPr>
          <a:xfrm>
            <a:off x="6897600" y="2934000"/>
            <a:ext cx="1296000" cy="360000"/>
          </a:xfrm>
          <a:solidFill>
            <a:srgbClr val="141B4D"/>
          </a:solidFill>
          <a:ln>
            <a:noFill/>
          </a:ln>
        </p:spPr>
        <p:txBody>
          <a:bodyPr/>
          <a:lstStyle>
            <a:lvl1pPr>
              <a:spcBef>
                <a:spcPts val="377"/>
              </a:spcBef>
              <a:spcAft>
                <a:spcPts val="1131"/>
              </a:spcAft>
              <a:defRPr sz="754">
                <a:solidFill>
                  <a:srgbClr val="141B4D"/>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8" name="ColouredBanner1">
            <a:extLst>
              <a:ext uri="{FF2B5EF4-FFF2-40B4-BE49-F238E27FC236}">
                <a16:creationId xmlns:a16="http://schemas.microsoft.com/office/drawing/2014/main" id="{A975C8EE-A570-4160-A270-B280CF3B2C47}"/>
              </a:ext>
            </a:extLst>
          </p:cNvPr>
          <p:cNvSpPr>
            <a:spLocks noGrp="1"/>
          </p:cNvSpPr>
          <p:nvPr>
            <p:ph type="body" sz="quarter" idx="75"/>
          </p:nvPr>
        </p:nvSpPr>
        <p:spPr>
          <a:xfrm>
            <a:off x="791999" y="2934000"/>
            <a:ext cx="1296000" cy="360000"/>
          </a:xfrm>
          <a:solidFill>
            <a:schemeClr val="accent3">
              <a:lumMod val="100000"/>
            </a:schemeClr>
          </a:solidFill>
          <a:ln>
            <a:noFill/>
          </a:ln>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88" name="ProfileInfo 4">
            <a:extLst>
              <a:ext uri="{FF2B5EF4-FFF2-40B4-BE49-F238E27FC236}">
                <a16:creationId xmlns:a16="http://schemas.microsoft.com/office/drawing/2014/main" id="{CA5C0846-EE06-4A10-929D-272E7C746028}"/>
              </a:ext>
            </a:extLst>
          </p:cNvPr>
          <p:cNvSpPr>
            <a:spLocks noGrp="1"/>
          </p:cNvSpPr>
          <p:nvPr>
            <p:ph sz="quarter" idx="67"/>
          </p:nvPr>
        </p:nvSpPr>
        <p:spPr>
          <a:xfrm>
            <a:off x="6897600" y="5914800"/>
            <a:ext cx="5774400" cy="756000"/>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89" name="ContactInfo 4">
            <a:extLst>
              <a:ext uri="{FF2B5EF4-FFF2-40B4-BE49-F238E27FC236}">
                <a16:creationId xmlns:a16="http://schemas.microsoft.com/office/drawing/2014/main" id="{FD90EE04-01BB-4DCF-B402-2A6BFBED5C97}"/>
              </a:ext>
            </a:extLst>
          </p:cNvPr>
          <p:cNvSpPr>
            <a:spLocks noGrp="1"/>
          </p:cNvSpPr>
          <p:nvPr>
            <p:ph type="body" sz="quarter" idx="68" hasCustomPrompt="1"/>
          </p:nvPr>
        </p:nvSpPr>
        <p:spPr>
          <a:xfrm>
            <a:off x="8388000" y="5338800"/>
            <a:ext cx="4248000" cy="396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90" name="NameInfo 4">
            <a:extLst>
              <a:ext uri="{FF2B5EF4-FFF2-40B4-BE49-F238E27FC236}">
                <a16:creationId xmlns:a16="http://schemas.microsoft.com/office/drawing/2014/main" id="{F7506BDF-118E-4248-865F-33A65F2C15FD}"/>
              </a:ext>
            </a:extLst>
          </p:cNvPr>
          <p:cNvSpPr>
            <a:spLocks noGrp="1"/>
          </p:cNvSpPr>
          <p:nvPr>
            <p:ph type="body" sz="quarter" idx="69" hasCustomPrompt="1"/>
          </p:nvPr>
        </p:nvSpPr>
        <p:spPr>
          <a:xfrm>
            <a:off x="8388000" y="4870800"/>
            <a:ext cx="4248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36" name="Picture 4">
            <a:extLst>
              <a:ext uri="{FF2B5EF4-FFF2-40B4-BE49-F238E27FC236}">
                <a16:creationId xmlns:a16="http://schemas.microsoft.com/office/drawing/2014/main" id="{88CF2463-5C25-4BE5-B394-8B34A489E5C0}"/>
              </a:ext>
            </a:extLst>
          </p:cNvPr>
          <p:cNvSpPr>
            <a:spLocks noGrp="1"/>
          </p:cNvSpPr>
          <p:nvPr>
            <p:ph type="pic" sz="quarter" idx="81"/>
          </p:nvPr>
        </p:nvSpPr>
        <p:spPr>
          <a:xfrm>
            <a:off x="6897600" y="4492800"/>
            <a:ext cx="1296000" cy="1296000"/>
          </a:xfrm>
        </p:spPr>
        <p:txBody>
          <a:bodyPr/>
          <a:lstStyle/>
          <a:p>
            <a:r>
              <a:rPr lang="de-DE" dirty="0"/>
              <a:t>Bild durch Klicken auf Symbol hinzufügen</a:t>
            </a:r>
          </a:p>
        </p:txBody>
      </p:sp>
      <p:sp>
        <p:nvSpPr>
          <p:cNvPr id="92" name="ProfileInfo 3">
            <a:extLst>
              <a:ext uri="{FF2B5EF4-FFF2-40B4-BE49-F238E27FC236}">
                <a16:creationId xmlns:a16="http://schemas.microsoft.com/office/drawing/2014/main" id="{0C46946C-B725-4DE7-B6BC-E249A023C1C6}"/>
              </a:ext>
            </a:extLst>
          </p:cNvPr>
          <p:cNvSpPr>
            <a:spLocks noGrp="1"/>
          </p:cNvSpPr>
          <p:nvPr>
            <p:ph sz="quarter" idx="71"/>
          </p:nvPr>
        </p:nvSpPr>
        <p:spPr>
          <a:xfrm>
            <a:off x="792163" y="5914800"/>
            <a:ext cx="5781600" cy="756000"/>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94" name="ContactInfo 3">
            <a:extLst>
              <a:ext uri="{FF2B5EF4-FFF2-40B4-BE49-F238E27FC236}">
                <a16:creationId xmlns:a16="http://schemas.microsoft.com/office/drawing/2014/main" id="{4F324EA2-AFD5-41BB-A0DF-893F8F4EB6D7}"/>
              </a:ext>
            </a:extLst>
          </p:cNvPr>
          <p:cNvSpPr>
            <a:spLocks noGrp="1"/>
          </p:cNvSpPr>
          <p:nvPr>
            <p:ph type="body" sz="quarter" idx="73" hasCustomPrompt="1"/>
          </p:nvPr>
        </p:nvSpPr>
        <p:spPr>
          <a:xfrm>
            <a:off x="2329199" y="5338800"/>
            <a:ext cx="4248000" cy="396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95" name="NameInfo 3">
            <a:extLst>
              <a:ext uri="{FF2B5EF4-FFF2-40B4-BE49-F238E27FC236}">
                <a16:creationId xmlns:a16="http://schemas.microsoft.com/office/drawing/2014/main" id="{2E7E05B5-302C-483A-813C-385198B8B7D0}"/>
              </a:ext>
            </a:extLst>
          </p:cNvPr>
          <p:cNvSpPr>
            <a:spLocks noGrp="1"/>
          </p:cNvSpPr>
          <p:nvPr>
            <p:ph type="body" sz="quarter" idx="74" hasCustomPrompt="1"/>
          </p:nvPr>
        </p:nvSpPr>
        <p:spPr>
          <a:xfrm>
            <a:off x="2329200" y="4870800"/>
            <a:ext cx="4248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31" name="Picture 3">
            <a:extLst>
              <a:ext uri="{FF2B5EF4-FFF2-40B4-BE49-F238E27FC236}">
                <a16:creationId xmlns:a16="http://schemas.microsoft.com/office/drawing/2014/main" id="{6612223C-B845-4B1C-9A4E-845357D066D9}"/>
              </a:ext>
            </a:extLst>
          </p:cNvPr>
          <p:cNvSpPr>
            <a:spLocks noGrp="1"/>
          </p:cNvSpPr>
          <p:nvPr>
            <p:ph type="pic" sz="quarter" idx="77"/>
          </p:nvPr>
        </p:nvSpPr>
        <p:spPr>
          <a:xfrm>
            <a:off x="799260" y="4492800"/>
            <a:ext cx="1296000" cy="1296000"/>
          </a:xfrm>
        </p:spPr>
        <p:txBody>
          <a:bodyPr/>
          <a:lstStyle/>
          <a:p>
            <a:r>
              <a:rPr lang="de-DE" dirty="0"/>
              <a:t>Bild durch Klicken auf Symbol hinzufügen</a:t>
            </a:r>
          </a:p>
        </p:txBody>
      </p:sp>
      <p:sp>
        <p:nvSpPr>
          <p:cNvPr id="75" name="ProfileInfo 2">
            <a:extLst>
              <a:ext uri="{FF2B5EF4-FFF2-40B4-BE49-F238E27FC236}">
                <a16:creationId xmlns:a16="http://schemas.microsoft.com/office/drawing/2014/main" id="{C0038341-4459-4DFC-9640-44F885EF98BF}"/>
              </a:ext>
            </a:extLst>
          </p:cNvPr>
          <p:cNvSpPr>
            <a:spLocks noGrp="1"/>
          </p:cNvSpPr>
          <p:nvPr>
            <p:ph sz="quarter" idx="61"/>
          </p:nvPr>
        </p:nvSpPr>
        <p:spPr>
          <a:xfrm>
            <a:off x="6897600" y="3420000"/>
            <a:ext cx="5774400" cy="756000"/>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79" name="ContactInfo 2">
            <a:extLst>
              <a:ext uri="{FF2B5EF4-FFF2-40B4-BE49-F238E27FC236}">
                <a16:creationId xmlns:a16="http://schemas.microsoft.com/office/drawing/2014/main" id="{D835DDC3-7AC4-49A5-B856-C61CF991DB43}"/>
              </a:ext>
            </a:extLst>
          </p:cNvPr>
          <p:cNvSpPr>
            <a:spLocks noGrp="1"/>
          </p:cNvSpPr>
          <p:nvPr>
            <p:ph type="body" sz="quarter" idx="63" hasCustomPrompt="1"/>
          </p:nvPr>
        </p:nvSpPr>
        <p:spPr>
          <a:xfrm>
            <a:off x="8388000" y="2844000"/>
            <a:ext cx="4248000" cy="396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81" name="NameInfo 2">
            <a:extLst>
              <a:ext uri="{FF2B5EF4-FFF2-40B4-BE49-F238E27FC236}">
                <a16:creationId xmlns:a16="http://schemas.microsoft.com/office/drawing/2014/main" id="{45043852-09CF-4161-81AE-CBE387F92772}"/>
              </a:ext>
            </a:extLst>
          </p:cNvPr>
          <p:cNvSpPr>
            <a:spLocks noGrp="1"/>
          </p:cNvSpPr>
          <p:nvPr>
            <p:ph type="body" sz="quarter" idx="64" hasCustomPrompt="1"/>
          </p:nvPr>
        </p:nvSpPr>
        <p:spPr>
          <a:xfrm>
            <a:off x="8388000" y="2376000"/>
            <a:ext cx="4248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34" name="Picture 2">
            <a:extLst>
              <a:ext uri="{FF2B5EF4-FFF2-40B4-BE49-F238E27FC236}">
                <a16:creationId xmlns:a16="http://schemas.microsoft.com/office/drawing/2014/main" id="{3B41D359-FB80-46FF-A850-35A8D67B15B5}"/>
              </a:ext>
            </a:extLst>
          </p:cNvPr>
          <p:cNvSpPr>
            <a:spLocks noGrp="1"/>
          </p:cNvSpPr>
          <p:nvPr>
            <p:ph type="pic" sz="quarter" idx="79"/>
          </p:nvPr>
        </p:nvSpPr>
        <p:spPr>
          <a:xfrm>
            <a:off x="6897600" y="1998000"/>
            <a:ext cx="1296000" cy="1296000"/>
          </a:xfrm>
        </p:spPr>
        <p:txBody>
          <a:bodyPr/>
          <a:lstStyle/>
          <a:p>
            <a:r>
              <a:rPr lang="de-DE" dirty="0"/>
              <a:t>Bild durch Klicken auf Symbol hinzufügen</a:t>
            </a:r>
          </a:p>
        </p:txBody>
      </p:sp>
      <p:sp>
        <p:nvSpPr>
          <p:cNvPr id="5" name="ProfileInfo 1">
            <a:extLst>
              <a:ext uri="{FF2B5EF4-FFF2-40B4-BE49-F238E27FC236}">
                <a16:creationId xmlns:a16="http://schemas.microsoft.com/office/drawing/2014/main" id="{087FA475-D9D7-4962-8A19-721FDFE08A69}"/>
              </a:ext>
            </a:extLst>
          </p:cNvPr>
          <p:cNvSpPr>
            <a:spLocks noGrp="1"/>
          </p:cNvSpPr>
          <p:nvPr>
            <p:ph sz="quarter" idx="59"/>
          </p:nvPr>
        </p:nvSpPr>
        <p:spPr>
          <a:xfrm>
            <a:off x="792163" y="3420000"/>
            <a:ext cx="5781600" cy="756000"/>
          </a:xfrm>
        </p:spPr>
        <p:txBody>
          <a:bodyPr/>
          <a:lstStyle>
            <a:lvl1pPr>
              <a:defRPr sz="1000"/>
            </a:lvl1pPr>
            <a:lvl2pPr>
              <a:defRPr sz="1000"/>
            </a:lvl2pPr>
            <a:lvl3pPr>
              <a:defRPr sz="1000"/>
            </a:lvl3pPr>
            <a:lvl4pPr>
              <a:defRPr sz="1000"/>
            </a:lvl4pPr>
            <a:lvl5pPr>
              <a:defRPr sz="1000"/>
            </a:lvl5pPr>
          </a:lstStyle>
          <a:p>
            <a:pPr lvl="0"/>
            <a:r>
              <a:rPr lang="de-DE" dirty="0"/>
              <a:t>Mastertextformat bearbeiten</a:t>
            </a:r>
          </a:p>
        </p:txBody>
      </p:sp>
      <p:sp>
        <p:nvSpPr>
          <p:cNvPr id="65" name="ContactInfo 1">
            <a:extLst>
              <a:ext uri="{FF2B5EF4-FFF2-40B4-BE49-F238E27FC236}">
                <a16:creationId xmlns:a16="http://schemas.microsoft.com/office/drawing/2014/main" id="{9F5B6925-D380-411B-9A62-EDA8373392E4}"/>
              </a:ext>
            </a:extLst>
          </p:cNvPr>
          <p:cNvSpPr>
            <a:spLocks noGrp="1"/>
          </p:cNvSpPr>
          <p:nvPr>
            <p:ph type="body" sz="quarter" idx="24" hasCustomPrompt="1"/>
          </p:nvPr>
        </p:nvSpPr>
        <p:spPr>
          <a:xfrm>
            <a:off x="2329199" y="2844000"/>
            <a:ext cx="4248000" cy="396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21" name="NameInfo 1">
            <a:extLst>
              <a:ext uri="{FF2B5EF4-FFF2-40B4-BE49-F238E27FC236}">
                <a16:creationId xmlns:a16="http://schemas.microsoft.com/office/drawing/2014/main" id="{4F869E32-81BB-4714-B268-026B0D0547C6}"/>
              </a:ext>
            </a:extLst>
          </p:cNvPr>
          <p:cNvSpPr>
            <a:spLocks noGrp="1"/>
          </p:cNvSpPr>
          <p:nvPr>
            <p:ph type="body" sz="quarter" idx="22" hasCustomPrompt="1"/>
          </p:nvPr>
        </p:nvSpPr>
        <p:spPr>
          <a:xfrm>
            <a:off x="2340000" y="2376000"/>
            <a:ext cx="4248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29" name="Picture 1">
            <a:extLst>
              <a:ext uri="{FF2B5EF4-FFF2-40B4-BE49-F238E27FC236}">
                <a16:creationId xmlns:a16="http://schemas.microsoft.com/office/drawing/2014/main" id="{2E071176-9E77-4E74-AA38-95549E46BC3E}"/>
              </a:ext>
            </a:extLst>
          </p:cNvPr>
          <p:cNvSpPr>
            <a:spLocks noGrp="1"/>
          </p:cNvSpPr>
          <p:nvPr>
            <p:ph type="pic" sz="quarter" idx="14"/>
          </p:nvPr>
        </p:nvSpPr>
        <p:spPr>
          <a:xfrm>
            <a:off x="792000" y="1998000"/>
            <a:ext cx="1296000" cy="1296000"/>
          </a:xfrm>
        </p:spPr>
        <p:txBody>
          <a:bodyPr/>
          <a:lstStyle/>
          <a:p>
            <a:r>
              <a:rPr lang="de-DE" dirty="0"/>
              <a:t>Bild durch Klicken auf Symbol hinzufügen</a:t>
            </a:r>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11880000" cy="774000"/>
          </a:xfrm>
        </p:spPr>
        <p:txBody>
          <a:bodyPr/>
          <a:lstStyle/>
          <a:p>
            <a:r>
              <a:rPr lang="de-DE"/>
              <a:t>Click to add title</a:t>
            </a:r>
            <a:endParaRPr lang="de-DE" dirty="0"/>
          </a:p>
        </p:txBody>
      </p:sp>
      <p:sp>
        <p:nvSpPr>
          <p:cNvPr id="73" name="TW Bar">
            <a:extLst>
              <a:ext uri="{FF2B5EF4-FFF2-40B4-BE49-F238E27FC236}">
                <a16:creationId xmlns:a16="http://schemas.microsoft.com/office/drawing/2014/main" id="{0A5869B2-C91F-489F-A0C0-C57C8CB425CD}"/>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1155222786"/>
      </p:ext>
    </p:extLst>
  </p:cSld>
  <p:clrMapOvr>
    <a:masterClrMapping/>
  </p:clrMapOvr>
  <p:extLst>
    <p:ext uri="{DCECCB84-F9BA-43D5-87BE-67443E8EF086}">
      <p15:sldGuideLst xmlns:p15="http://schemas.microsoft.com/office/powerpoint/2012/main">
        <p15:guide id="16" pos="4139" userDrawn="1">
          <p15:clr>
            <a:srgbClr val="FBAE40"/>
          </p15:clr>
        </p15:guide>
        <p15:guide id="17" pos="8451" userDrawn="1">
          <p15:clr>
            <a:srgbClr val="FBAE40"/>
          </p15:clr>
        </p15:guide>
        <p15:guide id="18" pos="4344" userDrawn="1">
          <p15:clr>
            <a:srgbClr val="FBAE40"/>
          </p15:clr>
        </p15:guide>
        <p15:guide id="19" orient="horz" pos="2826" userDrawn="1">
          <p15:clr>
            <a:srgbClr val="FBAE40"/>
          </p15:clr>
        </p15:guide>
        <p15:guide id="20" orient="horz" pos="263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rofiles 6x1">
    <p:spTree>
      <p:nvGrpSpPr>
        <p:cNvPr id="1" name=""/>
        <p:cNvGrpSpPr/>
        <p:nvPr/>
      </p:nvGrpSpPr>
      <p:grpSpPr>
        <a:xfrm>
          <a:off x="0" y="0"/>
          <a:ext cx="0" cy="0"/>
          <a:chOff x="0" y="0"/>
          <a:chExt cx="0" cy="0"/>
        </a:xfrm>
      </p:grpSpPr>
      <p:sp>
        <p:nvSpPr>
          <p:cNvPr id="37" name="ColouredBanner6">
            <a:extLst>
              <a:ext uri="{FF2B5EF4-FFF2-40B4-BE49-F238E27FC236}">
                <a16:creationId xmlns:a16="http://schemas.microsoft.com/office/drawing/2014/main" id="{E28A53DA-2EA8-4FEE-95D4-FAD84A8E109C}"/>
              </a:ext>
            </a:extLst>
          </p:cNvPr>
          <p:cNvSpPr>
            <a:spLocks noGrp="1"/>
          </p:cNvSpPr>
          <p:nvPr>
            <p:ph type="body" sz="quarter" idx="50"/>
          </p:nvPr>
        </p:nvSpPr>
        <p:spPr>
          <a:xfrm>
            <a:off x="11088000" y="3149250"/>
            <a:ext cx="1584000" cy="446400"/>
          </a:xfrm>
          <a:solidFill>
            <a:schemeClr val="accent2">
              <a:lumMod val="100000"/>
            </a:schemeClr>
          </a:solidFill>
        </p:spPr>
        <p:txBody>
          <a:bodyPr/>
          <a:lstStyle>
            <a:lvl1pPr>
              <a:spcBef>
                <a:spcPts val="377"/>
              </a:spcBef>
              <a:spcAft>
                <a:spcPts val="1131"/>
              </a:spcAft>
              <a:defRPr sz="754">
                <a:solidFill>
                  <a:schemeClr val="accent2">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6" name="ColouredBanner5">
            <a:extLst>
              <a:ext uri="{FF2B5EF4-FFF2-40B4-BE49-F238E27FC236}">
                <a16:creationId xmlns:a16="http://schemas.microsoft.com/office/drawing/2014/main" id="{313BBDB2-D3D0-4CC2-831D-97EC9D34E19D}"/>
              </a:ext>
            </a:extLst>
          </p:cNvPr>
          <p:cNvSpPr>
            <a:spLocks noGrp="1"/>
          </p:cNvSpPr>
          <p:nvPr>
            <p:ph type="body" sz="quarter" idx="49"/>
          </p:nvPr>
        </p:nvSpPr>
        <p:spPr>
          <a:xfrm>
            <a:off x="9028800" y="3149250"/>
            <a:ext cx="1584000" cy="446400"/>
          </a:xfrm>
          <a:solidFill>
            <a:srgbClr val="253746"/>
          </a:solidFill>
        </p:spPr>
        <p:txBody>
          <a:bodyPr/>
          <a:lstStyle>
            <a:lvl1pPr>
              <a:spcBef>
                <a:spcPts val="377"/>
              </a:spcBef>
              <a:spcAft>
                <a:spcPts val="1131"/>
              </a:spcAft>
              <a:defRPr sz="754">
                <a:solidFill>
                  <a:srgbClr val="25374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5" name="ColouredBanner4">
            <a:extLst>
              <a:ext uri="{FF2B5EF4-FFF2-40B4-BE49-F238E27FC236}">
                <a16:creationId xmlns:a16="http://schemas.microsoft.com/office/drawing/2014/main" id="{0A2EE314-FA4D-4692-A5A9-793381C9CD1E}"/>
              </a:ext>
            </a:extLst>
          </p:cNvPr>
          <p:cNvSpPr>
            <a:spLocks noGrp="1"/>
          </p:cNvSpPr>
          <p:nvPr>
            <p:ph type="body" sz="quarter" idx="48"/>
          </p:nvPr>
        </p:nvSpPr>
        <p:spPr>
          <a:xfrm>
            <a:off x="6969600" y="3149250"/>
            <a:ext cx="1584000" cy="446400"/>
          </a:xfrm>
          <a:solidFill>
            <a:srgbClr val="FBDD40"/>
          </a:solidFill>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4" name="ColouredBanner3">
            <a:extLst>
              <a:ext uri="{FF2B5EF4-FFF2-40B4-BE49-F238E27FC236}">
                <a16:creationId xmlns:a16="http://schemas.microsoft.com/office/drawing/2014/main" id="{2DCD8D1D-A88A-4ACB-9337-358F265E7D7B}"/>
              </a:ext>
            </a:extLst>
          </p:cNvPr>
          <p:cNvSpPr>
            <a:spLocks noGrp="1"/>
          </p:cNvSpPr>
          <p:nvPr>
            <p:ph type="body" sz="quarter" idx="47"/>
          </p:nvPr>
        </p:nvSpPr>
        <p:spPr>
          <a:xfrm>
            <a:off x="4910400" y="3149250"/>
            <a:ext cx="1584000" cy="446400"/>
          </a:xfrm>
          <a:solidFill>
            <a:srgbClr val="A7A4E0"/>
          </a:solidFill>
        </p:spPr>
        <p:txBody>
          <a:bodyPr/>
          <a:lstStyle>
            <a:lvl1pPr>
              <a:spcBef>
                <a:spcPts val="377"/>
              </a:spcBef>
              <a:spcAft>
                <a:spcPts val="1131"/>
              </a:spcAft>
              <a:defRPr sz="754">
                <a:solidFill>
                  <a:srgbClr val="A7A4E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3" name="ColouredBanner2">
            <a:extLst>
              <a:ext uri="{FF2B5EF4-FFF2-40B4-BE49-F238E27FC236}">
                <a16:creationId xmlns:a16="http://schemas.microsoft.com/office/drawing/2014/main" id="{7ACB0AA8-B9BE-44FE-93C9-E317B8C4A8B1}"/>
              </a:ext>
            </a:extLst>
          </p:cNvPr>
          <p:cNvSpPr>
            <a:spLocks noGrp="1"/>
          </p:cNvSpPr>
          <p:nvPr>
            <p:ph type="body" sz="quarter" idx="46"/>
          </p:nvPr>
        </p:nvSpPr>
        <p:spPr>
          <a:xfrm>
            <a:off x="2851200" y="3149250"/>
            <a:ext cx="1584000" cy="446400"/>
          </a:xfrm>
          <a:solidFill>
            <a:srgbClr val="141B4D"/>
          </a:solidFill>
        </p:spPr>
        <p:txBody>
          <a:bodyPr/>
          <a:lstStyle>
            <a:lvl1pPr>
              <a:spcBef>
                <a:spcPts val="377"/>
              </a:spcBef>
              <a:spcAft>
                <a:spcPts val="1131"/>
              </a:spcAft>
              <a:defRPr sz="754">
                <a:solidFill>
                  <a:schemeClr val="accent1">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2" name="ColouredBanner1">
            <a:extLst>
              <a:ext uri="{FF2B5EF4-FFF2-40B4-BE49-F238E27FC236}">
                <a16:creationId xmlns:a16="http://schemas.microsoft.com/office/drawing/2014/main" id="{6F3CCDAD-A515-4F0F-AD4F-070240F4CD7D}"/>
              </a:ext>
            </a:extLst>
          </p:cNvPr>
          <p:cNvSpPr>
            <a:spLocks noGrp="1"/>
          </p:cNvSpPr>
          <p:nvPr>
            <p:ph type="body" sz="quarter" idx="45"/>
          </p:nvPr>
        </p:nvSpPr>
        <p:spPr>
          <a:xfrm>
            <a:off x="792000" y="3149250"/>
            <a:ext cx="1584000" cy="446400"/>
          </a:xfrm>
          <a:solidFill>
            <a:schemeClr val="accent3"/>
          </a:solidFill>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p:txBody>
          <a:bodyPr/>
          <a:lstStyle/>
          <a:p>
            <a:r>
              <a:rPr lang="de-DE"/>
              <a:t>Private and Confidential</a:t>
            </a:r>
            <a:endParaRPr lang="de-DE" dirty="0"/>
          </a:p>
        </p:txBody>
      </p:sp>
      <p:cxnSp>
        <p:nvCxnSpPr>
          <p:cNvPr id="67" name="Footer Separator">
            <a:extLst>
              <a:ext uri="{FF2B5EF4-FFF2-40B4-BE49-F238E27FC236}">
                <a16:creationId xmlns:a16="http://schemas.microsoft.com/office/drawing/2014/main" id="{F2B4CE10-E6AB-4969-8783-4C88F54A6FAA}"/>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W Logo">
            <a:extLst>
              <a:ext uri="{FF2B5EF4-FFF2-40B4-BE49-F238E27FC236}">
                <a16:creationId xmlns:a16="http://schemas.microsoft.com/office/drawing/2014/main" id="{0EE268C7-413C-4CCE-A41B-22F842AEB60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72" name="Picture 6">
            <a:extLst>
              <a:ext uri="{FF2B5EF4-FFF2-40B4-BE49-F238E27FC236}">
                <a16:creationId xmlns:a16="http://schemas.microsoft.com/office/drawing/2014/main" id="{6341BDD3-EF59-4632-8FCC-621B799C9994}"/>
              </a:ext>
            </a:extLst>
          </p:cNvPr>
          <p:cNvSpPr>
            <a:spLocks noGrp="1"/>
          </p:cNvSpPr>
          <p:nvPr>
            <p:ph type="pic" sz="quarter" idx="31"/>
          </p:nvPr>
        </p:nvSpPr>
        <p:spPr>
          <a:xfrm>
            <a:off x="11088000" y="2018850"/>
            <a:ext cx="1584000" cy="1584000"/>
          </a:xfrm>
        </p:spPr>
        <p:txBody>
          <a:bodyPr/>
          <a:lstStyle/>
          <a:p>
            <a:r>
              <a:rPr lang="de-DE" dirty="0"/>
              <a:t>Bild durch Klicken auf Symbol hinzufügen</a:t>
            </a:r>
          </a:p>
        </p:txBody>
      </p:sp>
      <p:sp>
        <p:nvSpPr>
          <p:cNvPr id="52" name="ContactInfo 6">
            <a:extLst>
              <a:ext uri="{FF2B5EF4-FFF2-40B4-BE49-F238E27FC236}">
                <a16:creationId xmlns:a16="http://schemas.microsoft.com/office/drawing/2014/main" id="{561921FD-6E03-444C-B7EA-7156EABB5956}"/>
              </a:ext>
            </a:extLst>
          </p:cNvPr>
          <p:cNvSpPr>
            <a:spLocks noGrp="1"/>
          </p:cNvSpPr>
          <p:nvPr>
            <p:ph type="body" sz="quarter" idx="65" hasCustomPrompt="1"/>
          </p:nvPr>
        </p:nvSpPr>
        <p:spPr>
          <a:xfrm>
            <a:off x="110880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53" name="NameInfo 6">
            <a:extLst>
              <a:ext uri="{FF2B5EF4-FFF2-40B4-BE49-F238E27FC236}">
                <a16:creationId xmlns:a16="http://schemas.microsoft.com/office/drawing/2014/main" id="{8D0E15AE-240B-462B-B4C3-3766EBC6D974}"/>
              </a:ext>
            </a:extLst>
          </p:cNvPr>
          <p:cNvSpPr>
            <a:spLocks noGrp="1"/>
          </p:cNvSpPr>
          <p:nvPr>
            <p:ph type="body" sz="quarter" idx="66" hasCustomPrompt="1"/>
          </p:nvPr>
        </p:nvSpPr>
        <p:spPr>
          <a:xfrm>
            <a:off x="110880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50" name="ContactInfo 5">
            <a:extLst>
              <a:ext uri="{FF2B5EF4-FFF2-40B4-BE49-F238E27FC236}">
                <a16:creationId xmlns:a16="http://schemas.microsoft.com/office/drawing/2014/main" id="{FBB248B9-C274-45EA-B7FA-B6EB0CF4AF61}"/>
              </a:ext>
            </a:extLst>
          </p:cNvPr>
          <p:cNvSpPr>
            <a:spLocks noGrp="1"/>
          </p:cNvSpPr>
          <p:nvPr>
            <p:ph type="body" sz="quarter" idx="63" hasCustomPrompt="1"/>
          </p:nvPr>
        </p:nvSpPr>
        <p:spPr>
          <a:xfrm>
            <a:off x="90288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70" name="Picture 5">
            <a:extLst>
              <a:ext uri="{FF2B5EF4-FFF2-40B4-BE49-F238E27FC236}">
                <a16:creationId xmlns:a16="http://schemas.microsoft.com/office/drawing/2014/main" id="{6D8C2D14-512F-4267-90EC-D830A61ACD3F}"/>
              </a:ext>
            </a:extLst>
          </p:cNvPr>
          <p:cNvSpPr>
            <a:spLocks noGrp="1"/>
          </p:cNvSpPr>
          <p:nvPr>
            <p:ph type="pic" sz="quarter" idx="29"/>
          </p:nvPr>
        </p:nvSpPr>
        <p:spPr>
          <a:xfrm>
            <a:off x="9028800" y="2018850"/>
            <a:ext cx="1584000" cy="1584000"/>
          </a:xfrm>
        </p:spPr>
        <p:txBody>
          <a:bodyPr/>
          <a:lstStyle/>
          <a:p>
            <a:r>
              <a:rPr lang="de-DE" dirty="0"/>
              <a:t>Bild durch Klicken auf Symbol hinzufügen</a:t>
            </a:r>
          </a:p>
        </p:txBody>
      </p:sp>
      <p:sp>
        <p:nvSpPr>
          <p:cNvPr id="51" name="NameInfo 5">
            <a:extLst>
              <a:ext uri="{FF2B5EF4-FFF2-40B4-BE49-F238E27FC236}">
                <a16:creationId xmlns:a16="http://schemas.microsoft.com/office/drawing/2014/main" id="{63047846-A49F-476B-9696-8D948BF859EB}"/>
              </a:ext>
            </a:extLst>
          </p:cNvPr>
          <p:cNvSpPr>
            <a:spLocks noGrp="1"/>
          </p:cNvSpPr>
          <p:nvPr>
            <p:ph type="body" sz="quarter" idx="64" hasCustomPrompt="1"/>
          </p:nvPr>
        </p:nvSpPr>
        <p:spPr>
          <a:xfrm>
            <a:off x="90288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68" name="Picture 4">
            <a:extLst>
              <a:ext uri="{FF2B5EF4-FFF2-40B4-BE49-F238E27FC236}">
                <a16:creationId xmlns:a16="http://schemas.microsoft.com/office/drawing/2014/main" id="{02FDCC46-176E-46B3-A888-74348FF48A0B}"/>
              </a:ext>
            </a:extLst>
          </p:cNvPr>
          <p:cNvSpPr>
            <a:spLocks noGrp="1"/>
          </p:cNvSpPr>
          <p:nvPr>
            <p:ph type="pic" sz="quarter" idx="27"/>
          </p:nvPr>
        </p:nvSpPr>
        <p:spPr>
          <a:xfrm>
            <a:off x="6969600" y="2018850"/>
            <a:ext cx="1584000" cy="1584000"/>
          </a:xfrm>
        </p:spPr>
        <p:txBody>
          <a:bodyPr/>
          <a:lstStyle/>
          <a:p>
            <a:r>
              <a:rPr lang="de-DE" dirty="0"/>
              <a:t>Bild durch Klicken auf Symbol hinzufügen</a:t>
            </a:r>
          </a:p>
        </p:txBody>
      </p:sp>
      <p:sp>
        <p:nvSpPr>
          <p:cNvPr id="48" name="ContactInfo 4">
            <a:extLst>
              <a:ext uri="{FF2B5EF4-FFF2-40B4-BE49-F238E27FC236}">
                <a16:creationId xmlns:a16="http://schemas.microsoft.com/office/drawing/2014/main" id="{9CAF37B7-C065-468E-9308-9375354A1E51}"/>
              </a:ext>
            </a:extLst>
          </p:cNvPr>
          <p:cNvSpPr>
            <a:spLocks noGrp="1"/>
          </p:cNvSpPr>
          <p:nvPr>
            <p:ph type="body" sz="quarter" idx="61" hasCustomPrompt="1"/>
          </p:nvPr>
        </p:nvSpPr>
        <p:spPr>
          <a:xfrm>
            <a:off x="69696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49" name="NameInfo 4">
            <a:extLst>
              <a:ext uri="{FF2B5EF4-FFF2-40B4-BE49-F238E27FC236}">
                <a16:creationId xmlns:a16="http://schemas.microsoft.com/office/drawing/2014/main" id="{001C6534-3D32-43E6-A33D-2CFB0C2E73D3}"/>
              </a:ext>
            </a:extLst>
          </p:cNvPr>
          <p:cNvSpPr>
            <a:spLocks noGrp="1"/>
          </p:cNvSpPr>
          <p:nvPr>
            <p:ph type="body" sz="quarter" idx="62" hasCustomPrompt="1"/>
          </p:nvPr>
        </p:nvSpPr>
        <p:spPr>
          <a:xfrm>
            <a:off x="69696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66" name="Picture 3">
            <a:extLst>
              <a:ext uri="{FF2B5EF4-FFF2-40B4-BE49-F238E27FC236}">
                <a16:creationId xmlns:a16="http://schemas.microsoft.com/office/drawing/2014/main" id="{E9B2DF6B-1CF9-4353-879C-03D9B5E77BF8}"/>
              </a:ext>
            </a:extLst>
          </p:cNvPr>
          <p:cNvSpPr>
            <a:spLocks noGrp="1"/>
          </p:cNvSpPr>
          <p:nvPr>
            <p:ph type="pic" sz="quarter" idx="25"/>
          </p:nvPr>
        </p:nvSpPr>
        <p:spPr>
          <a:xfrm>
            <a:off x="4910400" y="2018850"/>
            <a:ext cx="1584000" cy="1584000"/>
          </a:xfrm>
        </p:spPr>
        <p:txBody>
          <a:bodyPr/>
          <a:lstStyle/>
          <a:p>
            <a:r>
              <a:rPr lang="de-DE" dirty="0"/>
              <a:t>Bild durch Klicken auf Symbol hinzufügen</a:t>
            </a:r>
          </a:p>
        </p:txBody>
      </p:sp>
      <p:sp>
        <p:nvSpPr>
          <p:cNvPr id="46" name="ContactInfo 3">
            <a:extLst>
              <a:ext uri="{FF2B5EF4-FFF2-40B4-BE49-F238E27FC236}">
                <a16:creationId xmlns:a16="http://schemas.microsoft.com/office/drawing/2014/main" id="{F91F33E4-99D1-4969-A224-A4E54E7F4242}"/>
              </a:ext>
            </a:extLst>
          </p:cNvPr>
          <p:cNvSpPr>
            <a:spLocks noGrp="1"/>
          </p:cNvSpPr>
          <p:nvPr>
            <p:ph type="body" sz="quarter" idx="59" hasCustomPrompt="1"/>
          </p:nvPr>
        </p:nvSpPr>
        <p:spPr>
          <a:xfrm>
            <a:off x="49104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47" name="NameInfo 3">
            <a:extLst>
              <a:ext uri="{FF2B5EF4-FFF2-40B4-BE49-F238E27FC236}">
                <a16:creationId xmlns:a16="http://schemas.microsoft.com/office/drawing/2014/main" id="{662D0F2A-F9B8-48CC-A5D1-BF0FF1CD2B85}"/>
              </a:ext>
            </a:extLst>
          </p:cNvPr>
          <p:cNvSpPr>
            <a:spLocks noGrp="1"/>
          </p:cNvSpPr>
          <p:nvPr>
            <p:ph type="body" sz="quarter" idx="60" hasCustomPrompt="1"/>
          </p:nvPr>
        </p:nvSpPr>
        <p:spPr>
          <a:xfrm>
            <a:off x="49104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64" name="Picture 2">
            <a:extLst>
              <a:ext uri="{FF2B5EF4-FFF2-40B4-BE49-F238E27FC236}">
                <a16:creationId xmlns:a16="http://schemas.microsoft.com/office/drawing/2014/main" id="{51114408-75AB-467E-9C8E-C742B208968C}"/>
              </a:ext>
            </a:extLst>
          </p:cNvPr>
          <p:cNvSpPr>
            <a:spLocks noGrp="1"/>
          </p:cNvSpPr>
          <p:nvPr>
            <p:ph type="pic" sz="quarter" idx="23"/>
          </p:nvPr>
        </p:nvSpPr>
        <p:spPr>
          <a:xfrm>
            <a:off x="2851200" y="2018850"/>
            <a:ext cx="1584000" cy="1584000"/>
          </a:xfrm>
        </p:spPr>
        <p:txBody>
          <a:bodyPr/>
          <a:lstStyle/>
          <a:p>
            <a:r>
              <a:rPr lang="de-DE" dirty="0"/>
              <a:t>Bild durch Klicken auf Symbol hinzufügen</a:t>
            </a:r>
          </a:p>
        </p:txBody>
      </p:sp>
      <p:sp>
        <p:nvSpPr>
          <p:cNvPr id="44" name="ContactInfo 2">
            <a:extLst>
              <a:ext uri="{FF2B5EF4-FFF2-40B4-BE49-F238E27FC236}">
                <a16:creationId xmlns:a16="http://schemas.microsoft.com/office/drawing/2014/main" id="{76F1BE14-ACCC-4B4F-9D4D-BAFDF3012B78}"/>
              </a:ext>
            </a:extLst>
          </p:cNvPr>
          <p:cNvSpPr>
            <a:spLocks noGrp="1"/>
          </p:cNvSpPr>
          <p:nvPr>
            <p:ph type="body" sz="quarter" idx="57" hasCustomPrompt="1"/>
          </p:nvPr>
        </p:nvSpPr>
        <p:spPr>
          <a:xfrm>
            <a:off x="28512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45" name="NameInfo 2">
            <a:extLst>
              <a:ext uri="{FF2B5EF4-FFF2-40B4-BE49-F238E27FC236}">
                <a16:creationId xmlns:a16="http://schemas.microsoft.com/office/drawing/2014/main" id="{82D67F2E-A821-4C33-9B48-094D67CEE6B0}"/>
              </a:ext>
            </a:extLst>
          </p:cNvPr>
          <p:cNvSpPr>
            <a:spLocks noGrp="1"/>
          </p:cNvSpPr>
          <p:nvPr>
            <p:ph type="body" sz="quarter" idx="58" hasCustomPrompt="1"/>
          </p:nvPr>
        </p:nvSpPr>
        <p:spPr>
          <a:xfrm>
            <a:off x="28512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12" name="Picture 1">
            <a:extLst>
              <a:ext uri="{FF2B5EF4-FFF2-40B4-BE49-F238E27FC236}">
                <a16:creationId xmlns:a16="http://schemas.microsoft.com/office/drawing/2014/main" id="{E35C666F-64AE-4C02-BF58-4A7ED89BB624}"/>
              </a:ext>
            </a:extLst>
          </p:cNvPr>
          <p:cNvSpPr>
            <a:spLocks noGrp="1"/>
          </p:cNvSpPr>
          <p:nvPr>
            <p:ph type="pic" sz="quarter" idx="14"/>
          </p:nvPr>
        </p:nvSpPr>
        <p:spPr>
          <a:xfrm>
            <a:off x="792000" y="2018850"/>
            <a:ext cx="1584000" cy="1584000"/>
          </a:xfrm>
        </p:spPr>
        <p:txBody>
          <a:bodyPr/>
          <a:lstStyle/>
          <a:p>
            <a:r>
              <a:rPr lang="de-DE" dirty="0"/>
              <a:t>Bild durch Klicken auf Symbol hinzufügen</a:t>
            </a:r>
          </a:p>
        </p:txBody>
      </p:sp>
      <p:sp>
        <p:nvSpPr>
          <p:cNvPr id="65" name="ContactInfo 1">
            <a:extLst>
              <a:ext uri="{FF2B5EF4-FFF2-40B4-BE49-F238E27FC236}">
                <a16:creationId xmlns:a16="http://schemas.microsoft.com/office/drawing/2014/main" id="{9F5B6925-D380-411B-9A62-EDA8373392E4}"/>
              </a:ext>
            </a:extLst>
          </p:cNvPr>
          <p:cNvSpPr>
            <a:spLocks noGrp="1"/>
          </p:cNvSpPr>
          <p:nvPr>
            <p:ph type="body" sz="quarter" idx="24" hasCustomPrompt="1"/>
          </p:nvPr>
        </p:nvSpPr>
        <p:spPr>
          <a:xfrm>
            <a:off x="792000" y="4070850"/>
            <a:ext cx="1656000" cy="468000"/>
          </a:xfrm>
        </p:spPr>
        <p:txBody>
          <a:bodyPr/>
          <a:lstStyle>
            <a:lvl1pPr>
              <a:spcBef>
                <a:spcPts val="0"/>
              </a:spcBef>
              <a:spcAft>
                <a:spcPts val="0"/>
              </a:spcAft>
              <a:defRPr sz="1000" b="0"/>
            </a:lvl1pPr>
            <a:lvl2pPr>
              <a:spcAft>
                <a:spcPts val="0"/>
              </a:spcAft>
              <a:defRPr sz="880" b="0"/>
            </a:lvl2pPr>
            <a:lvl3pPr>
              <a:spcAft>
                <a:spcPts val="377"/>
              </a:spcAft>
              <a:defRPr sz="880" b="0"/>
            </a:lvl3pPr>
            <a:lvl4pPr>
              <a:spcAft>
                <a:spcPts val="377"/>
              </a:spcAft>
              <a:defRPr sz="880" b="0"/>
            </a:lvl4pPr>
            <a:lvl5pPr>
              <a:spcAft>
                <a:spcPts val="377"/>
              </a:spcAft>
              <a:defRPr sz="1006"/>
            </a:lvl5pPr>
          </a:lstStyle>
          <a:p>
            <a:pPr lvl="0"/>
            <a:r>
              <a:rPr lang="de-DE"/>
              <a:t>[Title, Location</a:t>
            </a:r>
            <a:br>
              <a:rPr lang="de-DE"/>
            </a:br>
            <a:r>
              <a:rPr lang="de-DE"/>
              <a:t>Phone Number</a:t>
            </a:r>
            <a:br>
              <a:rPr lang="de-DE"/>
            </a:br>
            <a:r>
              <a:rPr lang="de-DE"/>
              <a:t>Email]</a:t>
            </a:r>
            <a:endParaRPr lang="de-DE" dirty="0"/>
          </a:p>
        </p:txBody>
      </p:sp>
      <p:sp>
        <p:nvSpPr>
          <p:cNvPr id="21" name="NameInfo 1">
            <a:extLst>
              <a:ext uri="{FF2B5EF4-FFF2-40B4-BE49-F238E27FC236}">
                <a16:creationId xmlns:a16="http://schemas.microsoft.com/office/drawing/2014/main" id="{4F869E32-81BB-4714-B268-026B0D0547C6}"/>
              </a:ext>
            </a:extLst>
          </p:cNvPr>
          <p:cNvSpPr>
            <a:spLocks noGrp="1"/>
          </p:cNvSpPr>
          <p:nvPr>
            <p:ph type="body" sz="quarter" idx="22" hasCustomPrompt="1"/>
          </p:nvPr>
        </p:nvSpPr>
        <p:spPr>
          <a:xfrm>
            <a:off x="792000" y="3638850"/>
            <a:ext cx="1656000" cy="360000"/>
          </a:xfrm>
        </p:spPr>
        <p:txBody>
          <a:bodyPr/>
          <a:lstStyle>
            <a:lvl1pPr>
              <a:spcBef>
                <a:spcPts val="0"/>
              </a:spcBef>
              <a:spcAft>
                <a:spcPts val="0"/>
              </a:spcAft>
              <a:defRPr sz="1200" b="1"/>
            </a:lvl1pPr>
            <a:lvl2pPr>
              <a:spcAft>
                <a:spcPts val="0"/>
              </a:spcAft>
              <a:defRPr sz="1131" b="1"/>
            </a:lvl2pPr>
            <a:lvl3pPr>
              <a:spcAft>
                <a:spcPts val="377"/>
              </a:spcAft>
              <a:defRPr sz="1131" b="1"/>
            </a:lvl3pPr>
            <a:lvl4pPr>
              <a:spcAft>
                <a:spcPts val="377"/>
              </a:spcAft>
              <a:defRPr sz="1131" b="1"/>
            </a:lvl4pPr>
            <a:lvl5pPr>
              <a:spcAft>
                <a:spcPts val="377"/>
              </a:spcAft>
              <a:defRPr sz="1131" b="1"/>
            </a:lvl5pPr>
          </a:lstStyle>
          <a:p>
            <a:pPr lvl="0"/>
            <a:r>
              <a:rPr lang="de-DE"/>
              <a:t>[Name, Qualifications</a:t>
            </a:r>
            <a:br>
              <a:rPr lang="de-DE"/>
            </a:br>
            <a:r>
              <a:rPr lang="de-DE"/>
              <a:t>(University)]</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11880000" cy="774000"/>
          </a:xfrm>
        </p:spPr>
        <p:txBody>
          <a:bodyPr/>
          <a:lstStyle/>
          <a:p>
            <a:r>
              <a:rPr lang="de-DE"/>
              <a:t>Click to add title</a:t>
            </a:r>
            <a:endParaRPr lang="de-DE" dirty="0"/>
          </a:p>
        </p:txBody>
      </p:sp>
      <p:sp>
        <p:nvSpPr>
          <p:cNvPr id="73" name="TW Bar">
            <a:extLst>
              <a:ext uri="{FF2B5EF4-FFF2-40B4-BE49-F238E27FC236}">
                <a16:creationId xmlns:a16="http://schemas.microsoft.com/office/drawing/2014/main" id="{0A5869B2-C91F-489F-A0C0-C57C8CB425CD}"/>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856189295"/>
      </p:ext>
    </p:extLst>
  </p:cSld>
  <p:clrMapOvr>
    <a:masterClrMapping/>
  </p:clrMapOvr>
  <p:extLst>
    <p:ext uri="{DCECCB84-F9BA-43D5-87BE-67443E8EF086}">
      <p15:sldGuideLst xmlns:p15="http://schemas.microsoft.com/office/powerpoint/2012/main">
        <p15:guide id="16" pos="1795" userDrawn="1">
          <p15:clr>
            <a:srgbClr val="FBAE40"/>
          </p15:clr>
        </p15:guide>
        <p15:guide id="17" pos="4086" userDrawn="1">
          <p15:clr>
            <a:srgbClr val="FBAE40"/>
          </p15:clr>
        </p15:guide>
        <p15:guide id="18" pos="1506" userDrawn="1">
          <p15:clr>
            <a:srgbClr val="FBAE40"/>
          </p15:clr>
        </p15:guide>
        <p15:guide id="19" pos="6680" userDrawn="1">
          <p15:clr>
            <a:srgbClr val="FBAE40"/>
          </p15:clr>
        </p15:guide>
        <p15:guide id="20" pos="6977" userDrawn="1">
          <p15:clr>
            <a:srgbClr val="FBAE40"/>
          </p15:clr>
        </p15:guide>
        <p15:guide id="21" pos="3084" userDrawn="1">
          <p15:clr>
            <a:srgbClr val="FBAE40"/>
          </p15:clr>
        </p15:guide>
        <p15:guide id="22" pos="2804" userDrawn="1">
          <p15:clr>
            <a:srgbClr val="FBAE40"/>
          </p15:clr>
        </p15:guide>
        <p15:guide id="23" pos="4392" userDrawn="1">
          <p15:clr>
            <a:srgbClr val="FBAE40"/>
          </p15:clr>
        </p15:guide>
        <p15:guide id="24" pos="5390" userDrawn="1">
          <p15:clr>
            <a:srgbClr val="FBAE40"/>
          </p15:clr>
        </p15:guide>
        <p15:guide id="25" pos="5685" userDrawn="1">
          <p15:clr>
            <a:srgbClr val="FBAE40"/>
          </p15:clr>
        </p15:guide>
        <p15:guide id="26" orient="horz" pos="3243" userDrawn="1">
          <p15:clr>
            <a:srgbClr val="FBAE40"/>
          </p15:clr>
        </p15:guide>
        <p15:guide id="27" orient="horz" pos="3084"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rofiles 8x2">
    <p:spTree>
      <p:nvGrpSpPr>
        <p:cNvPr id="1" name=""/>
        <p:cNvGrpSpPr/>
        <p:nvPr/>
      </p:nvGrpSpPr>
      <p:grpSpPr>
        <a:xfrm>
          <a:off x="0" y="0"/>
          <a:ext cx="0" cy="0"/>
          <a:chOff x="0" y="0"/>
          <a:chExt cx="0" cy="0"/>
        </a:xfrm>
      </p:grpSpPr>
      <p:sp>
        <p:nvSpPr>
          <p:cNvPr id="75" name="ColouredBanner16">
            <a:extLst>
              <a:ext uri="{FF2B5EF4-FFF2-40B4-BE49-F238E27FC236}">
                <a16:creationId xmlns:a16="http://schemas.microsoft.com/office/drawing/2014/main" id="{DA4563E4-E6C8-4760-9D16-D625523E0EB8}"/>
              </a:ext>
            </a:extLst>
          </p:cNvPr>
          <p:cNvSpPr>
            <a:spLocks noGrp="1"/>
          </p:cNvSpPr>
          <p:nvPr>
            <p:ph type="body" sz="quarter" idx="76"/>
          </p:nvPr>
        </p:nvSpPr>
        <p:spPr>
          <a:xfrm>
            <a:off x="11375999" y="5436000"/>
            <a:ext cx="1296000" cy="360000"/>
          </a:xfrm>
          <a:solidFill>
            <a:srgbClr val="FBDD40"/>
          </a:solidFill>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6" name="ColouredBanner15">
            <a:extLst>
              <a:ext uri="{FF2B5EF4-FFF2-40B4-BE49-F238E27FC236}">
                <a16:creationId xmlns:a16="http://schemas.microsoft.com/office/drawing/2014/main" id="{D1FDA9A3-89E2-41C9-A69B-BEBDA59791B3}"/>
              </a:ext>
            </a:extLst>
          </p:cNvPr>
          <p:cNvSpPr>
            <a:spLocks noGrp="1"/>
          </p:cNvSpPr>
          <p:nvPr>
            <p:ph type="body" sz="quarter" idx="77"/>
          </p:nvPr>
        </p:nvSpPr>
        <p:spPr>
          <a:xfrm>
            <a:off x="9863999" y="5436000"/>
            <a:ext cx="1296000" cy="360000"/>
          </a:xfrm>
          <a:solidFill>
            <a:srgbClr val="BBC7D6"/>
          </a:solidFill>
        </p:spPr>
        <p:txBody>
          <a:bodyPr/>
          <a:lstStyle>
            <a:lvl1pPr>
              <a:spcBef>
                <a:spcPts val="377"/>
              </a:spcBef>
              <a:spcAft>
                <a:spcPts val="1131"/>
              </a:spcAft>
              <a:defRPr sz="754">
                <a:solidFill>
                  <a:srgbClr val="BBC7D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9" name="ColouredBanner14">
            <a:extLst>
              <a:ext uri="{FF2B5EF4-FFF2-40B4-BE49-F238E27FC236}">
                <a16:creationId xmlns:a16="http://schemas.microsoft.com/office/drawing/2014/main" id="{1E74D7AA-83B7-4B4E-9834-9BD38660DAFE}"/>
              </a:ext>
            </a:extLst>
          </p:cNvPr>
          <p:cNvSpPr>
            <a:spLocks noGrp="1"/>
          </p:cNvSpPr>
          <p:nvPr>
            <p:ph type="body" sz="quarter" idx="70"/>
          </p:nvPr>
        </p:nvSpPr>
        <p:spPr>
          <a:xfrm>
            <a:off x="8351999" y="5436000"/>
            <a:ext cx="1296000" cy="360000"/>
          </a:xfrm>
          <a:solidFill>
            <a:schemeClr val="accent1">
              <a:lumMod val="100000"/>
            </a:schemeClr>
          </a:solidFill>
        </p:spPr>
        <p:txBody>
          <a:bodyPr/>
          <a:lstStyle>
            <a:lvl1pPr>
              <a:spcBef>
                <a:spcPts val="377"/>
              </a:spcBef>
              <a:spcAft>
                <a:spcPts val="1131"/>
              </a:spcAft>
              <a:defRPr sz="754">
                <a:solidFill>
                  <a:schemeClr val="accent1">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0" name="ColouredBanner13">
            <a:extLst>
              <a:ext uri="{FF2B5EF4-FFF2-40B4-BE49-F238E27FC236}">
                <a16:creationId xmlns:a16="http://schemas.microsoft.com/office/drawing/2014/main" id="{4ABECD59-2A6F-49C2-938B-9E3F4AE8C8C7}"/>
              </a:ext>
            </a:extLst>
          </p:cNvPr>
          <p:cNvSpPr>
            <a:spLocks noGrp="1"/>
          </p:cNvSpPr>
          <p:nvPr>
            <p:ph type="body" sz="quarter" idx="71"/>
          </p:nvPr>
        </p:nvSpPr>
        <p:spPr>
          <a:xfrm>
            <a:off x="6839999" y="5436000"/>
            <a:ext cx="1296000" cy="360000"/>
          </a:xfrm>
          <a:solidFill>
            <a:schemeClr val="accent3">
              <a:lumMod val="100000"/>
            </a:schemeClr>
          </a:solidFill>
          <a:ln>
            <a:solidFill>
              <a:schemeClr val="accent3"/>
            </a:solidFill>
          </a:ln>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1" name="ColouredBanner12">
            <a:extLst>
              <a:ext uri="{FF2B5EF4-FFF2-40B4-BE49-F238E27FC236}">
                <a16:creationId xmlns:a16="http://schemas.microsoft.com/office/drawing/2014/main" id="{578851A4-D278-4924-8042-34AB62128A1B}"/>
              </a:ext>
            </a:extLst>
          </p:cNvPr>
          <p:cNvSpPr>
            <a:spLocks noGrp="1"/>
          </p:cNvSpPr>
          <p:nvPr>
            <p:ph type="body" sz="quarter" idx="72"/>
          </p:nvPr>
        </p:nvSpPr>
        <p:spPr>
          <a:xfrm>
            <a:off x="5327999" y="5436000"/>
            <a:ext cx="1296000" cy="360000"/>
          </a:xfrm>
          <a:solidFill>
            <a:srgbClr val="1D428A"/>
          </a:solidFill>
        </p:spPr>
        <p:txBody>
          <a:bodyPr/>
          <a:lstStyle>
            <a:lvl1pPr>
              <a:spcBef>
                <a:spcPts val="377"/>
              </a:spcBef>
              <a:spcAft>
                <a:spcPts val="1131"/>
              </a:spcAft>
              <a:defRPr sz="754">
                <a:solidFill>
                  <a:schemeClr val="accent2">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2" name="ColouredBanner11">
            <a:extLst>
              <a:ext uri="{FF2B5EF4-FFF2-40B4-BE49-F238E27FC236}">
                <a16:creationId xmlns:a16="http://schemas.microsoft.com/office/drawing/2014/main" id="{AF012C98-F6DF-4F26-9646-A5F3A5B118BF}"/>
              </a:ext>
            </a:extLst>
          </p:cNvPr>
          <p:cNvSpPr>
            <a:spLocks noGrp="1"/>
          </p:cNvSpPr>
          <p:nvPr>
            <p:ph type="body" sz="quarter" idx="73"/>
          </p:nvPr>
        </p:nvSpPr>
        <p:spPr>
          <a:xfrm>
            <a:off x="3815999" y="5436000"/>
            <a:ext cx="1296000" cy="360000"/>
          </a:xfrm>
          <a:solidFill>
            <a:srgbClr val="253746"/>
          </a:solidFill>
        </p:spPr>
        <p:txBody>
          <a:bodyPr/>
          <a:lstStyle>
            <a:lvl1pPr>
              <a:spcBef>
                <a:spcPts val="377"/>
              </a:spcBef>
              <a:spcAft>
                <a:spcPts val="1131"/>
              </a:spcAft>
              <a:defRPr sz="754">
                <a:solidFill>
                  <a:srgbClr val="25374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3" name="ColouredBanner10">
            <a:extLst>
              <a:ext uri="{FF2B5EF4-FFF2-40B4-BE49-F238E27FC236}">
                <a16:creationId xmlns:a16="http://schemas.microsoft.com/office/drawing/2014/main" id="{5ADE8F1C-1366-4980-B75D-150D44018390}"/>
              </a:ext>
            </a:extLst>
          </p:cNvPr>
          <p:cNvSpPr>
            <a:spLocks noGrp="1"/>
          </p:cNvSpPr>
          <p:nvPr>
            <p:ph type="body" sz="quarter" idx="74"/>
          </p:nvPr>
        </p:nvSpPr>
        <p:spPr>
          <a:xfrm>
            <a:off x="2303999" y="5436000"/>
            <a:ext cx="1296000" cy="360000"/>
          </a:xfrm>
          <a:solidFill>
            <a:srgbClr val="FBDD40"/>
          </a:solidFill>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74" name="ColouredBanner9">
            <a:extLst>
              <a:ext uri="{FF2B5EF4-FFF2-40B4-BE49-F238E27FC236}">
                <a16:creationId xmlns:a16="http://schemas.microsoft.com/office/drawing/2014/main" id="{07CD5F39-CD01-42EC-8DF9-0DB1A4E44007}"/>
              </a:ext>
            </a:extLst>
          </p:cNvPr>
          <p:cNvSpPr>
            <a:spLocks noGrp="1"/>
          </p:cNvSpPr>
          <p:nvPr>
            <p:ph type="body" sz="quarter" idx="75"/>
          </p:nvPr>
        </p:nvSpPr>
        <p:spPr>
          <a:xfrm>
            <a:off x="791999" y="5436000"/>
            <a:ext cx="1296000" cy="360000"/>
          </a:xfrm>
          <a:solidFill>
            <a:srgbClr val="BBC7D6"/>
          </a:solidFill>
        </p:spPr>
        <p:txBody>
          <a:bodyPr/>
          <a:lstStyle>
            <a:lvl1pPr>
              <a:spcBef>
                <a:spcPts val="377"/>
              </a:spcBef>
              <a:spcAft>
                <a:spcPts val="1131"/>
              </a:spcAft>
              <a:defRPr sz="754">
                <a:solidFill>
                  <a:srgbClr val="BBC7D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p:txBody>
          <a:bodyPr/>
          <a:lstStyle/>
          <a:p>
            <a:r>
              <a:rPr lang="de-DE"/>
              <a:t>Private and Confidential</a:t>
            </a:r>
            <a:endParaRPr lang="de-DE" dirty="0"/>
          </a:p>
        </p:txBody>
      </p:sp>
      <p:cxnSp>
        <p:nvCxnSpPr>
          <p:cNvPr id="117" name="Footer Separator">
            <a:extLst>
              <a:ext uri="{FF2B5EF4-FFF2-40B4-BE49-F238E27FC236}">
                <a16:creationId xmlns:a16="http://schemas.microsoft.com/office/drawing/2014/main" id="{5156E226-6696-46F0-B8E4-6B8B4A2D8934}"/>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TW Logo">
            <a:extLst>
              <a:ext uri="{FF2B5EF4-FFF2-40B4-BE49-F238E27FC236}">
                <a16:creationId xmlns:a16="http://schemas.microsoft.com/office/drawing/2014/main" id="{F630D36A-032F-4407-95E2-0BB9FD517DC0}"/>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67" name="ColouredBanner8">
            <a:extLst>
              <a:ext uri="{FF2B5EF4-FFF2-40B4-BE49-F238E27FC236}">
                <a16:creationId xmlns:a16="http://schemas.microsoft.com/office/drawing/2014/main" id="{D81B5ECC-D561-4252-9EDE-CCBBE531A3C3}"/>
              </a:ext>
            </a:extLst>
          </p:cNvPr>
          <p:cNvSpPr>
            <a:spLocks noGrp="1"/>
          </p:cNvSpPr>
          <p:nvPr>
            <p:ph type="body" sz="quarter" idx="68"/>
          </p:nvPr>
        </p:nvSpPr>
        <p:spPr>
          <a:xfrm>
            <a:off x="11375999" y="2934000"/>
            <a:ext cx="1296000" cy="360000"/>
          </a:xfrm>
          <a:solidFill>
            <a:schemeClr val="accent1">
              <a:lumMod val="100000"/>
            </a:schemeClr>
          </a:solidFill>
        </p:spPr>
        <p:txBody>
          <a:bodyPr/>
          <a:lstStyle>
            <a:lvl1pPr>
              <a:spcBef>
                <a:spcPts val="377"/>
              </a:spcBef>
              <a:spcAft>
                <a:spcPts val="1131"/>
              </a:spcAft>
              <a:defRPr sz="754">
                <a:solidFill>
                  <a:schemeClr val="accent1">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8" name="ColouredBanner7">
            <a:extLst>
              <a:ext uri="{FF2B5EF4-FFF2-40B4-BE49-F238E27FC236}">
                <a16:creationId xmlns:a16="http://schemas.microsoft.com/office/drawing/2014/main" id="{A6BD18AA-4958-485B-8208-B3F929BB0AF7}"/>
              </a:ext>
            </a:extLst>
          </p:cNvPr>
          <p:cNvSpPr>
            <a:spLocks noGrp="1"/>
          </p:cNvSpPr>
          <p:nvPr>
            <p:ph type="body" sz="quarter" idx="69"/>
          </p:nvPr>
        </p:nvSpPr>
        <p:spPr>
          <a:xfrm>
            <a:off x="9863999" y="2934000"/>
            <a:ext cx="1296000" cy="360000"/>
          </a:xfrm>
          <a:solidFill>
            <a:schemeClr val="accent3">
              <a:lumMod val="100000"/>
            </a:schemeClr>
          </a:solidFill>
          <a:ln>
            <a:solidFill>
              <a:schemeClr val="accent3"/>
            </a:solidFill>
          </a:ln>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1" name="ColouredBanner6">
            <a:extLst>
              <a:ext uri="{FF2B5EF4-FFF2-40B4-BE49-F238E27FC236}">
                <a16:creationId xmlns:a16="http://schemas.microsoft.com/office/drawing/2014/main" id="{78033E62-31DA-45A6-9359-DF88350CC2D4}"/>
              </a:ext>
            </a:extLst>
          </p:cNvPr>
          <p:cNvSpPr>
            <a:spLocks noGrp="1"/>
          </p:cNvSpPr>
          <p:nvPr>
            <p:ph type="body" sz="quarter" idx="62"/>
          </p:nvPr>
        </p:nvSpPr>
        <p:spPr>
          <a:xfrm>
            <a:off x="8351999" y="2934000"/>
            <a:ext cx="1296000" cy="360000"/>
          </a:xfrm>
          <a:solidFill>
            <a:srgbClr val="1D428A"/>
          </a:solidFill>
        </p:spPr>
        <p:txBody>
          <a:bodyPr/>
          <a:lstStyle>
            <a:lvl1pPr>
              <a:spcBef>
                <a:spcPts val="377"/>
              </a:spcBef>
              <a:spcAft>
                <a:spcPts val="1131"/>
              </a:spcAft>
              <a:defRPr sz="754">
                <a:solidFill>
                  <a:schemeClr val="accent2">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2" name="ColouredBanner5">
            <a:extLst>
              <a:ext uri="{FF2B5EF4-FFF2-40B4-BE49-F238E27FC236}">
                <a16:creationId xmlns:a16="http://schemas.microsoft.com/office/drawing/2014/main" id="{A96F8629-4CFB-4DBF-AC9E-9ECF025A791C}"/>
              </a:ext>
            </a:extLst>
          </p:cNvPr>
          <p:cNvSpPr>
            <a:spLocks noGrp="1"/>
          </p:cNvSpPr>
          <p:nvPr>
            <p:ph type="body" sz="quarter" idx="63"/>
          </p:nvPr>
        </p:nvSpPr>
        <p:spPr>
          <a:xfrm>
            <a:off x="6839999" y="2934000"/>
            <a:ext cx="1296000" cy="360000"/>
          </a:xfrm>
          <a:solidFill>
            <a:srgbClr val="253746"/>
          </a:solidFill>
        </p:spPr>
        <p:txBody>
          <a:bodyPr/>
          <a:lstStyle>
            <a:lvl1pPr>
              <a:spcBef>
                <a:spcPts val="377"/>
              </a:spcBef>
              <a:spcAft>
                <a:spcPts val="1131"/>
              </a:spcAft>
              <a:defRPr sz="754">
                <a:solidFill>
                  <a:srgbClr val="25374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3" name="ColouredBanner4">
            <a:extLst>
              <a:ext uri="{FF2B5EF4-FFF2-40B4-BE49-F238E27FC236}">
                <a16:creationId xmlns:a16="http://schemas.microsoft.com/office/drawing/2014/main" id="{588321F6-BD21-442F-B5C0-595437A6E808}"/>
              </a:ext>
            </a:extLst>
          </p:cNvPr>
          <p:cNvSpPr>
            <a:spLocks noGrp="1"/>
          </p:cNvSpPr>
          <p:nvPr>
            <p:ph type="body" sz="quarter" idx="64"/>
          </p:nvPr>
        </p:nvSpPr>
        <p:spPr>
          <a:xfrm>
            <a:off x="5327999" y="2934000"/>
            <a:ext cx="1296000" cy="360000"/>
          </a:xfrm>
          <a:solidFill>
            <a:srgbClr val="FBDD40"/>
          </a:solidFill>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4" name="ColouredBanner3">
            <a:extLst>
              <a:ext uri="{FF2B5EF4-FFF2-40B4-BE49-F238E27FC236}">
                <a16:creationId xmlns:a16="http://schemas.microsoft.com/office/drawing/2014/main" id="{B245B82A-4FDA-42AE-8FC3-B2C5A374BCFA}"/>
              </a:ext>
            </a:extLst>
          </p:cNvPr>
          <p:cNvSpPr>
            <a:spLocks noGrp="1"/>
          </p:cNvSpPr>
          <p:nvPr>
            <p:ph type="body" sz="quarter" idx="65"/>
          </p:nvPr>
        </p:nvSpPr>
        <p:spPr>
          <a:xfrm>
            <a:off x="3815999" y="2934000"/>
            <a:ext cx="1296000" cy="360000"/>
          </a:xfrm>
          <a:solidFill>
            <a:srgbClr val="BBC7D6"/>
          </a:solidFill>
        </p:spPr>
        <p:txBody>
          <a:bodyPr/>
          <a:lstStyle>
            <a:lvl1pPr>
              <a:spcBef>
                <a:spcPts val="377"/>
              </a:spcBef>
              <a:spcAft>
                <a:spcPts val="1131"/>
              </a:spcAft>
              <a:defRPr sz="754">
                <a:solidFill>
                  <a:srgbClr val="BBC7D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5" name="ColouredBanner2">
            <a:extLst>
              <a:ext uri="{FF2B5EF4-FFF2-40B4-BE49-F238E27FC236}">
                <a16:creationId xmlns:a16="http://schemas.microsoft.com/office/drawing/2014/main" id="{176DC4C9-923B-4784-A2E2-C114A7489099}"/>
              </a:ext>
            </a:extLst>
          </p:cNvPr>
          <p:cNvSpPr>
            <a:spLocks noGrp="1"/>
          </p:cNvSpPr>
          <p:nvPr>
            <p:ph type="body" sz="quarter" idx="66"/>
          </p:nvPr>
        </p:nvSpPr>
        <p:spPr>
          <a:xfrm>
            <a:off x="2303999" y="2934000"/>
            <a:ext cx="1296000" cy="360000"/>
          </a:xfrm>
          <a:solidFill>
            <a:schemeClr val="accent1">
              <a:lumMod val="100000"/>
            </a:schemeClr>
          </a:solidFill>
        </p:spPr>
        <p:txBody>
          <a:bodyPr/>
          <a:lstStyle>
            <a:lvl1pPr>
              <a:spcBef>
                <a:spcPts val="377"/>
              </a:spcBef>
              <a:spcAft>
                <a:spcPts val="1131"/>
              </a:spcAft>
              <a:defRPr sz="754">
                <a:solidFill>
                  <a:schemeClr val="accent1">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66" name="ColouredBanner1">
            <a:extLst>
              <a:ext uri="{FF2B5EF4-FFF2-40B4-BE49-F238E27FC236}">
                <a16:creationId xmlns:a16="http://schemas.microsoft.com/office/drawing/2014/main" id="{D2CFA493-BB8A-4E62-8E22-C0637A765C42}"/>
              </a:ext>
            </a:extLst>
          </p:cNvPr>
          <p:cNvSpPr>
            <a:spLocks noGrp="1"/>
          </p:cNvSpPr>
          <p:nvPr>
            <p:ph type="body" sz="quarter" idx="67"/>
          </p:nvPr>
        </p:nvSpPr>
        <p:spPr>
          <a:xfrm>
            <a:off x="791999" y="2934000"/>
            <a:ext cx="1296000" cy="360000"/>
          </a:xfrm>
          <a:solidFill>
            <a:schemeClr val="accent3">
              <a:lumMod val="100000"/>
            </a:schemeClr>
          </a:solidFill>
          <a:ln>
            <a:solidFill>
              <a:schemeClr val="accent3"/>
            </a:solidFill>
          </a:ln>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00" name="ContactInfo 16">
            <a:extLst>
              <a:ext uri="{FF2B5EF4-FFF2-40B4-BE49-F238E27FC236}">
                <a16:creationId xmlns:a16="http://schemas.microsoft.com/office/drawing/2014/main" id="{ECAD2462-BDDF-476B-BFED-2C75C0CAD7B0}"/>
              </a:ext>
            </a:extLst>
          </p:cNvPr>
          <p:cNvSpPr>
            <a:spLocks noGrp="1"/>
          </p:cNvSpPr>
          <p:nvPr>
            <p:ph type="body" sz="quarter" idx="101" hasCustomPrompt="1"/>
          </p:nvPr>
        </p:nvSpPr>
        <p:spPr>
          <a:xfrm>
            <a:off x="11375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6" name="Picture 16">
            <a:extLst>
              <a:ext uri="{FF2B5EF4-FFF2-40B4-BE49-F238E27FC236}">
                <a16:creationId xmlns:a16="http://schemas.microsoft.com/office/drawing/2014/main" id="{7385330A-100C-4631-BFBC-B8C48F04C1B6}"/>
              </a:ext>
            </a:extLst>
          </p:cNvPr>
          <p:cNvSpPr>
            <a:spLocks noGrp="1"/>
          </p:cNvSpPr>
          <p:nvPr>
            <p:ph type="pic" sz="quarter" idx="37"/>
          </p:nvPr>
        </p:nvSpPr>
        <p:spPr>
          <a:xfrm>
            <a:off x="11376000" y="4500000"/>
            <a:ext cx="1296000" cy="1296000"/>
          </a:xfrm>
        </p:spPr>
        <p:txBody>
          <a:bodyPr/>
          <a:lstStyle/>
          <a:p>
            <a:r>
              <a:rPr lang="de-DE" dirty="0"/>
              <a:t>Bild durch Klicken auf Symbol hinzufügen</a:t>
            </a:r>
          </a:p>
        </p:txBody>
      </p:sp>
      <p:sp>
        <p:nvSpPr>
          <p:cNvPr id="101" name="NameInfo 16">
            <a:extLst>
              <a:ext uri="{FF2B5EF4-FFF2-40B4-BE49-F238E27FC236}">
                <a16:creationId xmlns:a16="http://schemas.microsoft.com/office/drawing/2014/main" id="{F484F5A1-570F-4188-8A9D-9E4876CE2034}"/>
              </a:ext>
            </a:extLst>
          </p:cNvPr>
          <p:cNvSpPr>
            <a:spLocks noGrp="1"/>
          </p:cNvSpPr>
          <p:nvPr>
            <p:ph type="body" sz="quarter" idx="102" hasCustomPrompt="1"/>
          </p:nvPr>
        </p:nvSpPr>
        <p:spPr>
          <a:xfrm>
            <a:off x="11375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02" name="ContactInfo 15">
            <a:extLst>
              <a:ext uri="{FF2B5EF4-FFF2-40B4-BE49-F238E27FC236}">
                <a16:creationId xmlns:a16="http://schemas.microsoft.com/office/drawing/2014/main" id="{35490FB0-E4C1-4ACE-B940-1283620B222C}"/>
              </a:ext>
            </a:extLst>
          </p:cNvPr>
          <p:cNvSpPr>
            <a:spLocks noGrp="1"/>
          </p:cNvSpPr>
          <p:nvPr>
            <p:ph type="body" sz="quarter" idx="103" hasCustomPrompt="1"/>
          </p:nvPr>
        </p:nvSpPr>
        <p:spPr>
          <a:xfrm>
            <a:off x="9863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103" name="NameInfo 15">
            <a:extLst>
              <a:ext uri="{FF2B5EF4-FFF2-40B4-BE49-F238E27FC236}">
                <a16:creationId xmlns:a16="http://schemas.microsoft.com/office/drawing/2014/main" id="{1A22C8FB-3FB5-4039-930C-3A3D2EB55311}"/>
              </a:ext>
            </a:extLst>
          </p:cNvPr>
          <p:cNvSpPr>
            <a:spLocks noGrp="1"/>
          </p:cNvSpPr>
          <p:nvPr>
            <p:ph type="body" sz="quarter" idx="104" hasCustomPrompt="1"/>
          </p:nvPr>
        </p:nvSpPr>
        <p:spPr>
          <a:xfrm>
            <a:off x="9863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35" name="Picture 15">
            <a:extLst>
              <a:ext uri="{FF2B5EF4-FFF2-40B4-BE49-F238E27FC236}">
                <a16:creationId xmlns:a16="http://schemas.microsoft.com/office/drawing/2014/main" id="{88E3D87B-70B9-4A59-9962-B8927A1C3780}"/>
              </a:ext>
            </a:extLst>
          </p:cNvPr>
          <p:cNvSpPr>
            <a:spLocks noGrp="1"/>
          </p:cNvSpPr>
          <p:nvPr>
            <p:ph type="pic" sz="quarter" idx="36"/>
          </p:nvPr>
        </p:nvSpPr>
        <p:spPr>
          <a:xfrm>
            <a:off x="9864000" y="4500000"/>
            <a:ext cx="1296000" cy="1296000"/>
          </a:xfrm>
        </p:spPr>
        <p:txBody>
          <a:bodyPr/>
          <a:lstStyle/>
          <a:p>
            <a:r>
              <a:rPr lang="de-DE" dirty="0"/>
              <a:t>Bild durch Klicken auf Symbol hinzufügen</a:t>
            </a:r>
          </a:p>
        </p:txBody>
      </p:sp>
      <p:sp>
        <p:nvSpPr>
          <p:cNvPr id="104" name="ContactInfo 14">
            <a:extLst>
              <a:ext uri="{FF2B5EF4-FFF2-40B4-BE49-F238E27FC236}">
                <a16:creationId xmlns:a16="http://schemas.microsoft.com/office/drawing/2014/main" id="{F5D92D97-9212-41B5-8154-44E9B87743FF}"/>
              </a:ext>
            </a:extLst>
          </p:cNvPr>
          <p:cNvSpPr>
            <a:spLocks noGrp="1"/>
          </p:cNvSpPr>
          <p:nvPr>
            <p:ph type="body" sz="quarter" idx="105" hasCustomPrompt="1"/>
          </p:nvPr>
        </p:nvSpPr>
        <p:spPr>
          <a:xfrm>
            <a:off x="8351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4" name="Picture 14">
            <a:extLst>
              <a:ext uri="{FF2B5EF4-FFF2-40B4-BE49-F238E27FC236}">
                <a16:creationId xmlns:a16="http://schemas.microsoft.com/office/drawing/2014/main" id="{E62F7AAA-1857-443F-8D0F-8AEB680824BE}"/>
              </a:ext>
            </a:extLst>
          </p:cNvPr>
          <p:cNvSpPr>
            <a:spLocks noGrp="1"/>
          </p:cNvSpPr>
          <p:nvPr>
            <p:ph type="pic" sz="quarter" idx="35"/>
          </p:nvPr>
        </p:nvSpPr>
        <p:spPr>
          <a:xfrm>
            <a:off x="8352000" y="4500000"/>
            <a:ext cx="1296000" cy="1296000"/>
          </a:xfrm>
        </p:spPr>
        <p:txBody>
          <a:bodyPr/>
          <a:lstStyle/>
          <a:p>
            <a:r>
              <a:rPr lang="de-DE" dirty="0"/>
              <a:t>Bild durch Klicken auf Symbol hinzufügen</a:t>
            </a:r>
          </a:p>
        </p:txBody>
      </p:sp>
      <p:sp>
        <p:nvSpPr>
          <p:cNvPr id="105" name="NameInfo 14">
            <a:extLst>
              <a:ext uri="{FF2B5EF4-FFF2-40B4-BE49-F238E27FC236}">
                <a16:creationId xmlns:a16="http://schemas.microsoft.com/office/drawing/2014/main" id="{82674C07-ACE9-447F-8993-F92BD6D7E9EF}"/>
              </a:ext>
            </a:extLst>
          </p:cNvPr>
          <p:cNvSpPr>
            <a:spLocks noGrp="1"/>
          </p:cNvSpPr>
          <p:nvPr>
            <p:ph type="body" sz="quarter" idx="106" hasCustomPrompt="1"/>
          </p:nvPr>
        </p:nvSpPr>
        <p:spPr>
          <a:xfrm>
            <a:off x="8351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06" name="ContactInfo 13">
            <a:extLst>
              <a:ext uri="{FF2B5EF4-FFF2-40B4-BE49-F238E27FC236}">
                <a16:creationId xmlns:a16="http://schemas.microsoft.com/office/drawing/2014/main" id="{781C4859-66F9-4B45-B1A0-A821DE4669E8}"/>
              </a:ext>
            </a:extLst>
          </p:cNvPr>
          <p:cNvSpPr>
            <a:spLocks noGrp="1"/>
          </p:cNvSpPr>
          <p:nvPr>
            <p:ph type="body" sz="quarter" idx="107" hasCustomPrompt="1"/>
          </p:nvPr>
        </p:nvSpPr>
        <p:spPr>
          <a:xfrm>
            <a:off x="6839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3" name="Picture 13">
            <a:extLst>
              <a:ext uri="{FF2B5EF4-FFF2-40B4-BE49-F238E27FC236}">
                <a16:creationId xmlns:a16="http://schemas.microsoft.com/office/drawing/2014/main" id="{CC140444-6772-4394-8F0F-0AFBF40544DE}"/>
              </a:ext>
            </a:extLst>
          </p:cNvPr>
          <p:cNvSpPr>
            <a:spLocks noGrp="1"/>
          </p:cNvSpPr>
          <p:nvPr>
            <p:ph type="pic" sz="quarter" idx="34"/>
          </p:nvPr>
        </p:nvSpPr>
        <p:spPr>
          <a:xfrm>
            <a:off x="6840000" y="4500000"/>
            <a:ext cx="1296000" cy="1296000"/>
          </a:xfrm>
        </p:spPr>
        <p:txBody>
          <a:bodyPr/>
          <a:lstStyle/>
          <a:p>
            <a:r>
              <a:rPr lang="de-DE" dirty="0"/>
              <a:t>Bild durch Klicken auf Symbol hinzufügen</a:t>
            </a:r>
          </a:p>
        </p:txBody>
      </p:sp>
      <p:sp>
        <p:nvSpPr>
          <p:cNvPr id="107" name="NameInfo 13">
            <a:extLst>
              <a:ext uri="{FF2B5EF4-FFF2-40B4-BE49-F238E27FC236}">
                <a16:creationId xmlns:a16="http://schemas.microsoft.com/office/drawing/2014/main" id="{F3C8BE2B-51FA-4DDD-B0A1-5B3C6A906044}"/>
              </a:ext>
            </a:extLst>
          </p:cNvPr>
          <p:cNvSpPr>
            <a:spLocks noGrp="1"/>
          </p:cNvSpPr>
          <p:nvPr>
            <p:ph type="body" sz="quarter" idx="108" hasCustomPrompt="1"/>
          </p:nvPr>
        </p:nvSpPr>
        <p:spPr>
          <a:xfrm>
            <a:off x="6839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08" name="ContactInfo 12">
            <a:extLst>
              <a:ext uri="{FF2B5EF4-FFF2-40B4-BE49-F238E27FC236}">
                <a16:creationId xmlns:a16="http://schemas.microsoft.com/office/drawing/2014/main" id="{80568603-BB5A-4769-B732-A5CEE20A4BD6}"/>
              </a:ext>
            </a:extLst>
          </p:cNvPr>
          <p:cNvSpPr>
            <a:spLocks noGrp="1"/>
          </p:cNvSpPr>
          <p:nvPr>
            <p:ph type="body" sz="quarter" idx="109" hasCustomPrompt="1"/>
          </p:nvPr>
        </p:nvSpPr>
        <p:spPr>
          <a:xfrm>
            <a:off x="5327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2" name="Picture 12">
            <a:extLst>
              <a:ext uri="{FF2B5EF4-FFF2-40B4-BE49-F238E27FC236}">
                <a16:creationId xmlns:a16="http://schemas.microsoft.com/office/drawing/2014/main" id="{E7B16CBA-2751-47BA-BEBB-C28A67FD7EA6}"/>
              </a:ext>
            </a:extLst>
          </p:cNvPr>
          <p:cNvSpPr>
            <a:spLocks noGrp="1"/>
          </p:cNvSpPr>
          <p:nvPr>
            <p:ph type="pic" sz="quarter" idx="33"/>
          </p:nvPr>
        </p:nvSpPr>
        <p:spPr>
          <a:xfrm>
            <a:off x="5328000" y="4500000"/>
            <a:ext cx="1296000" cy="1296000"/>
          </a:xfrm>
        </p:spPr>
        <p:txBody>
          <a:bodyPr/>
          <a:lstStyle/>
          <a:p>
            <a:r>
              <a:rPr lang="de-DE" dirty="0"/>
              <a:t>Bild durch Klicken auf Symbol hinzufügen</a:t>
            </a:r>
          </a:p>
        </p:txBody>
      </p:sp>
      <p:sp>
        <p:nvSpPr>
          <p:cNvPr id="109" name="NameInfo 12">
            <a:extLst>
              <a:ext uri="{FF2B5EF4-FFF2-40B4-BE49-F238E27FC236}">
                <a16:creationId xmlns:a16="http://schemas.microsoft.com/office/drawing/2014/main" id="{71FED9F9-FC1B-484B-8B65-2134590FD60B}"/>
              </a:ext>
            </a:extLst>
          </p:cNvPr>
          <p:cNvSpPr>
            <a:spLocks noGrp="1"/>
          </p:cNvSpPr>
          <p:nvPr>
            <p:ph type="body" sz="quarter" idx="110" hasCustomPrompt="1"/>
          </p:nvPr>
        </p:nvSpPr>
        <p:spPr>
          <a:xfrm>
            <a:off x="5327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10" name="ContactInfo 11">
            <a:extLst>
              <a:ext uri="{FF2B5EF4-FFF2-40B4-BE49-F238E27FC236}">
                <a16:creationId xmlns:a16="http://schemas.microsoft.com/office/drawing/2014/main" id="{68BEAEF0-BD64-424A-9EE1-82D8727D02B2}"/>
              </a:ext>
            </a:extLst>
          </p:cNvPr>
          <p:cNvSpPr>
            <a:spLocks noGrp="1"/>
          </p:cNvSpPr>
          <p:nvPr>
            <p:ph type="body" sz="quarter" idx="111" hasCustomPrompt="1"/>
          </p:nvPr>
        </p:nvSpPr>
        <p:spPr>
          <a:xfrm>
            <a:off x="3815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1" name="Picture  11">
            <a:extLst>
              <a:ext uri="{FF2B5EF4-FFF2-40B4-BE49-F238E27FC236}">
                <a16:creationId xmlns:a16="http://schemas.microsoft.com/office/drawing/2014/main" id="{6EF0888C-E99F-4C49-98D8-9DD80D8BA540}"/>
              </a:ext>
            </a:extLst>
          </p:cNvPr>
          <p:cNvSpPr>
            <a:spLocks noGrp="1"/>
          </p:cNvSpPr>
          <p:nvPr>
            <p:ph type="pic" sz="quarter" idx="32"/>
          </p:nvPr>
        </p:nvSpPr>
        <p:spPr>
          <a:xfrm>
            <a:off x="3816000" y="4500000"/>
            <a:ext cx="1296000" cy="1296000"/>
          </a:xfrm>
        </p:spPr>
        <p:txBody>
          <a:bodyPr/>
          <a:lstStyle/>
          <a:p>
            <a:r>
              <a:rPr lang="de-DE" dirty="0"/>
              <a:t>Bild durch Klicken auf Symbol hinzufügen</a:t>
            </a:r>
          </a:p>
        </p:txBody>
      </p:sp>
      <p:sp>
        <p:nvSpPr>
          <p:cNvPr id="111" name="NameInfo 11">
            <a:extLst>
              <a:ext uri="{FF2B5EF4-FFF2-40B4-BE49-F238E27FC236}">
                <a16:creationId xmlns:a16="http://schemas.microsoft.com/office/drawing/2014/main" id="{34CA796A-17C0-48FF-B187-04AF11187222}"/>
              </a:ext>
            </a:extLst>
          </p:cNvPr>
          <p:cNvSpPr>
            <a:spLocks noGrp="1"/>
          </p:cNvSpPr>
          <p:nvPr>
            <p:ph type="body" sz="quarter" idx="112" hasCustomPrompt="1"/>
          </p:nvPr>
        </p:nvSpPr>
        <p:spPr>
          <a:xfrm>
            <a:off x="3815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12" name="ContactInfo 10">
            <a:extLst>
              <a:ext uri="{FF2B5EF4-FFF2-40B4-BE49-F238E27FC236}">
                <a16:creationId xmlns:a16="http://schemas.microsoft.com/office/drawing/2014/main" id="{B2A85B0F-9D1C-465E-A0B1-657319B29207}"/>
              </a:ext>
            </a:extLst>
          </p:cNvPr>
          <p:cNvSpPr>
            <a:spLocks noGrp="1"/>
          </p:cNvSpPr>
          <p:nvPr>
            <p:ph type="body" sz="quarter" idx="113" hasCustomPrompt="1"/>
          </p:nvPr>
        </p:nvSpPr>
        <p:spPr>
          <a:xfrm>
            <a:off x="2303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0" name="Picture  10">
            <a:extLst>
              <a:ext uri="{FF2B5EF4-FFF2-40B4-BE49-F238E27FC236}">
                <a16:creationId xmlns:a16="http://schemas.microsoft.com/office/drawing/2014/main" id="{4C30EFB5-4304-4754-9E11-E21466CF440D}"/>
              </a:ext>
            </a:extLst>
          </p:cNvPr>
          <p:cNvSpPr>
            <a:spLocks noGrp="1"/>
          </p:cNvSpPr>
          <p:nvPr>
            <p:ph type="pic" sz="quarter" idx="31"/>
          </p:nvPr>
        </p:nvSpPr>
        <p:spPr>
          <a:xfrm>
            <a:off x="2304000" y="4500000"/>
            <a:ext cx="1296000" cy="1296000"/>
          </a:xfrm>
        </p:spPr>
        <p:txBody>
          <a:bodyPr/>
          <a:lstStyle/>
          <a:p>
            <a:r>
              <a:rPr lang="de-DE" dirty="0"/>
              <a:t>Bild durch Klicken auf Symbol hinzufügen</a:t>
            </a:r>
          </a:p>
        </p:txBody>
      </p:sp>
      <p:sp>
        <p:nvSpPr>
          <p:cNvPr id="113" name="NameInfo 10">
            <a:extLst>
              <a:ext uri="{FF2B5EF4-FFF2-40B4-BE49-F238E27FC236}">
                <a16:creationId xmlns:a16="http://schemas.microsoft.com/office/drawing/2014/main" id="{059E0962-C08C-4B02-9096-5357CF3D097B}"/>
              </a:ext>
            </a:extLst>
          </p:cNvPr>
          <p:cNvSpPr>
            <a:spLocks noGrp="1"/>
          </p:cNvSpPr>
          <p:nvPr>
            <p:ph type="body" sz="quarter" idx="114" hasCustomPrompt="1"/>
          </p:nvPr>
        </p:nvSpPr>
        <p:spPr>
          <a:xfrm>
            <a:off x="2303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14" name="ContactInfo 9">
            <a:extLst>
              <a:ext uri="{FF2B5EF4-FFF2-40B4-BE49-F238E27FC236}">
                <a16:creationId xmlns:a16="http://schemas.microsoft.com/office/drawing/2014/main" id="{9CFFC6E1-B7A3-44A0-9057-17DB0FABD4D5}"/>
              </a:ext>
            </a:extLst>
          </p:cNvPr>
          <p:cNvSpPr>
            <a:spLocks noGrp="1"/>
          </p:cNvSpPr>
          <p:nvPr>
            <p:ph type="body" sz="quarter" idx="115" hasCustomPrompt="1"/>
          </p:nvPr>
        </p:nvSpPr>
        <p:spPr>
          <a:xfrm>
            <a:off x="791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29" name="Picture  9">
            <a:extLst>
              <a:ext uri="{FF2B5EF4-FFF2-40B4-BE49-F238E27FC236}">
                <a16:creationId xmlns:a16="http://schemas.microsoft.com/office/drawing/2014/main" id="{7AB07C2C-E9F4-4CFE-B747-C66A51DD04B5}"/>
              </a:ext>
            </a:extLst>
          </p:cNvPr>
          <p:cNvSpPr>
            <a:spLocks noGrp="1"/>
          </p:cNvSpPr>
          <p:nvPr>
            <p:ph type="pic" sz="quarter" idx="30"/>
          </p:nvPr>
        </p:nvSpPr>
        <p:spPr>
          <a:xfrm>
            <a:off x="792000" y="4500000"/>
            <a:ext cx="1296000" cy="1296000"/>
          </a:xfrm>
        </p:spPr>
        <p:txBody>
          <a:bodyPr/>
          <a:lstStyle/>
          <a:p>
            <a:r>
              <a:rPr lang="de-DE" dirty="0"/>
              <a:t>Bild durch Klicken auf Symbol hinzufügen</a:t>
            </a:r>
          </a:p>
        </p:txBody>
      </p:sp>
      <p:sp>
        <p:nvSpPr>
          <p:cNvPr id="115" name="NameInfo 9">
            <a:extLst>
              <a:ext uri="{FF2B5EF4-FFF2-40B4-BE49-F238E27FC236}">
                <a16:creationId xmlns:a16="http://schemas.microsoft.com/office/drawing/2014/main" id="{D59BCC64-61B7-4DFF-B60A-2E173B90F0C8}"/>
              </a:ext>
            </a:extLst>
          </p:cNvPr>
          <p:cNvSpPr>
            <a:spLocks noGrp="1"/>
          </p:cNvSpPr>
          <p:nvPr>
            <p:ph type="body" sz="quarter" idx="116" hasCustomPrompt="1"/>
          </p:nvPr>
        </p:nvSpPr>
        <p:spPr>
          <a:xfrm>
            <a:off x="791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9" name="Picture 8">
            <a:extLst>
              <a:ext uri="{FF2B5EF4-FFF2-40B4-BE49-F238E27FC236}">
                <a16:creationId xmlns:a16="http://schemas.microsoft.com/office/drawing/2014/main" id="{8CB881F3-ACF4-4846-A581-B6B03154303E}"/>
              </a:ext>
            </a:extLst>
          </p:cNvPr>
          <p:cNvSpPr>
            <a:spLocks noGrp="1"/>
          </p:cNvSpPr>
          <p:nvPr>
            <p:ph type="pic" sz="quarter" idx="21"/>
          </p:nvPr>
        </p:nvSpPr>
        <p:spPr>
          <a:xfrm>
            <a:off x="11376000" y="1998000"/>
            <a:ext cx="1296000" cy="1296000"/>
          </a:xfrm>
        </p:spPr>
        <p:txBody>
          <a:bodyPr/>
          <a:lstStyle/>
          <a:p>
            <a:r>
              <a:rPr lang="de-DE" dirty="0"/>
              <a:t>Bild durch Klicken auf Symbol hinzufügen</a:t>
            </a:r>
          </a:p>
        </p:txBody>
      </p:sp>
      <p:sp>
        <p:nvSpPr>
          <p:cNvPr id="98" name="ContactInfo 8">
            <a:extLst>
              <a:ext uri="{FF2B5EF4-FFF2-40B4-BE49-F238E27FC236}">
                <a16:creationId xmlns:a16="http://schemas.microsoft.com/office/drawing/2014/main" id="{408B198B-6F00-477E-B5EB-61C9FBFE5D39}"/>
              </a:ext>
            </a:extLst>
          </p:cNvPr>
          <p:cNvSpPr>
            <a:spLocks noGrp="1"/>
          </p:cNvSpPr>
          <p:nvPr>
            <p:ph type="body" sz="quarter" idx="99" hasCustomPrompt="1"/>
          </p:nvPr>
        </p:nvSpPr>
        <p:spPr>
          <a:xfrm>
            <a:off x="11376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99" name="NameInfo 8">
            <a:extLst>
              <a:ext uri="{FF2B5EF4-FFF2-40B4-BE49-F238E27FC236}">
                <a16:creationId xmlns:a16="http://schemas.microsoft.com/office/drawing/2014/main" id="{6F05671A-4B0A-4B83-9494-4B126EF2C20F}"/>
              </a:ext>
            </a:extLst>
          </p:cNvPr>
          <p:cNvSpPr>
            <a:spLocks noGrp="1"/>
          </p:cNvSpPr>
          <p:nvPr>
            <p:ph type="body" sz="quarter" idx="100" hasCustomPrompt="1"/>
          </p:nvPr>
        </p:nvSpPr>
        <p:spPr>
          <a:xfrm>
            <a:off x="11376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8" name="Picture 7">
            <a:extLst>
              <a:ext uri="{FF2B5EF4-FFF2-40B4-BE49-F238E27FC236}">
                <a16:creationId xmlns:a16="http://schemas.microsoft.com/office/drawing/2014/main" id="{61B88781-558F-4A6C-9C93-526A175F4E89}"/>
              </a:ext>
            </a:extLst>
          </p:cNvPr>
          <p:cNvSpPr>
            <a:spLocks noGrp="1"/>
          </p:cNvSpPr>
          <p:nvPr>
            <p:ph type="pic" sz="quarter" idx="20"/>
          </p:nvPr>
        </p:nvSpPr>
        <p:spPr>
          <a:xfrm>
            <a:off x="9864000" y="1998000"/>
            <a:ext cx="1296000" cy="1296000"/>
          </a:xfrm>
        </p:spPr>
        <p:txBody>
          <a:bodyPr/>
          <a:lstStyle/>
          <a:p>
            <a:r>
              <a:rPr lang="de-DE" dirty="0"/>
              <a:t>Bild durch Klicken auf Symbol hinzufügen</a:t>
            </a:r>
          </a:p>
        </p:txBody>
      </p:sp>
      <p:sp>
        <p:nvSpPr>
          <p:cNvPr id="96" name="ContactInfo 7">
            <a:extLst>
              <a:ext uri="{FF2B5EF4-FFF2-40B4-BE49-F238E27FC236}">
                <a16:creationId xmlns:a16="http://schemas.microsoft.com/office/drawing/2014/main" id="{5AF93723-9551-487C-9919-603633822B67}"/>
              </a:ext>
            </a:extLst>
          </p:cNvPr>
          <p:cNvSpPr>
            <a:spLocks noGrp="1"/>
          </p:cNvSpPr>
          <p:nvPr>
            <p:ph type="body" sz="quarter" idx="97" hasCustomPrompt="1"/>
          </p:nvPr>
        </p:nvSpPr>
        <p:spPr>
          <a:xfrm>
            <a:off x="9864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97" name="NameInfo 7">
            <a:extLst>
              <a:ext uri="{FF2B5EF4-FFF2-40B4-BE49-F238E27FC236}">
                <a16:creationId xmlns:a16="http://schemas.microsoft.com/office/drawing/2014/main" id="{6ABEF2FD-AEE6-4937-B6F7-E4CD2118F980}"/>
              </a:ext>
            </a:extLst>
          </p:cNvPr>
          <p:cNvSpPr>
            <a:spLocks noGrp="1"/>
          </p:cNvSpPr>
          <p:nvPr>
            <p:ph type="body" sz="quarter" idx="98" hasCustomPrompt="1"/>
          </p:nvPr>
        </p:nvSpPr>
        <p:spPr>
          <a:xfrm>
            <a:off x="9864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7" name="Picture  6">
            <a:extLst>
              <a:ext uri="{FF2B5EF4-FFF2-40B4-BE49-F238E27FC236}">
                <a16:creationId xmlns:a16="http://schemas.microsoft.com/office/drawing/2014/main" id="{AEFE997E-3A49-425A-BC2C-AB4C2B4117F6}"/>
              </a:ext>
            </a:extLst>
          </p:cNvPr>
          <p:cNvSpPr>
            <a:spLocks noGrp="1"/>
          </p:cNvSpPr>
          <p:nvPr>
            <p:ph type="pic" sz="quarter" idx="19"/>
          </p:nvPr>
        </p:nvSpPr>
        <p:spPr>
          <a:xfrm>
            <a:off x="8352000" y="1998000"/>
            <a:ext cx="1296000" cy="1296000"/>
          </a:xfrm>
        </p:spPr>
        <p:txBody>
          <a:bodyPr/>
          <a:lstStyle/>
          <a:p>
            <a:r>
              <a:rPr lang="de-DE" dirty="0"/>
              <a:t>Bild durch Klicken auf Symbol hinzufügen</a:t>
            </a:r>
          </a:p>
        </p:txBody>
      </p:sp>
      <p:sp>
        <p:nvSpPr>
          <p:cNvPr id="94" name="ContactInfo 6">
            <a:extLst>
              <a:ext uri="{FF2B5EF4-FFF2-40B4-BE49-F238E27FC236}">
                <a16:creationId xmlns:a16="http://schemas.microsoft.com/office/drawing/2014/main" id="{C49A9F20-1C91-4598-BDDE-995D38036D22}"/>
              </a:ext>
            </a:extLst>
          </p:cNvPr>
          <p:cNvSpPr>
            <a:spLocks noGrp="1"/>
          </p:cNvSpPr>
          <p:nvPr>
            <p:ph type="body" sz="quarter" idx="95" hasCustomPrompt="1"/>
          </p:nvPr>
        </p:nvSpPr>
        <p:spPr>
          <a:xfrm>
            <a:off x="8352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95" name="NameInfo 6">
            <a:extLst>
              <a:ext uri="{FF2B5EF4-FFF2-40B4-BE49-F238E27FC236}">
                <a16:creationId xmlns:a16="http://schemas.microsoft.com/office/drawing/2014/main" id="{01FB991C-1D73-4BD6-85AC-8A0252A081B8}"/>
              </a:ext>
            </a:extLst>
          </p:cNvPr>
          <p:cNvSpPr>
            <a:spLocks noGrp="1"/>
          </p:cNvSpPr>
          <p:nvPr>
            <p:ph type="body" sz="quarter" idx="96" hasCustomPrompt="1"/>
          </p:nvPr>
        </p:nvSpPr>
        <p:spPr>
          <a:xfrm>
            <a:off x="8352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6" name="Picture  5">
            <a:extLst>
              <a:ext uri="{FF2B5EF4-FFF2-40B4-BE49-F238E27FC236}">
                <a16:creationId xmlns:a16="http://schemas.microsoft.com/office/drawing/2014/main" id="{8D14E128-7192-4B12-A2AC-28AE53D3E499}"/>
              </a:ext>
            </a:extLst>
          </p:cNvPr>
          <p:cNvSpPr>
            <a:spLocks noGrp="1"/>
          </p:cNvSpPr>
          <p:nvPr>
            <p:ph type="pic" sz="quarter" idx="18"/>
          </p:nvPr>
        </p:nvSpPr>
        <p:spPr>
          <a:xfrm>
            <a:off x="6840000" y="1998000"/>
            <a:ext cx="1296000" cy="1296000"/>
          </a:xfrm>
        </p:spPr>
        <p:txBody>
          <a:bodyPr/>
          <a:lstStyle/>
          <a:p>
            <a:r>
              <a:rPr lang="de-DE" dirty="0"/>
              <a:t>Bild durch Klicken auf Symbol hinzufügen</a:t>
            </a:r>
          </a:p>
        </p:txBody>
      </p:sp>
      <p:sp>
        <p:nvSpPr>
          <p:cNvPr id="92" name="ContactInfo 5">
            <a:extLst>
              <a:ext uri="{FF2B5EF4-FFF2-40B4-BE49-F238E27FC236}">
                <a16:creationId xmlns:a16="http://schemas.microsoft.com/office/drawing/2014/main" id="{36DFAFD8-E41A-490E-B8C0-A6C3FA8B0BB9}"/>
              </a:ext>
            </a:extLst>
          </p:cNvPr>
          <p:cNvSpPr>
            <a:spLocks noGrp="1"/>
          </p:cNvSpPr>
          <p:nvPr>
            <p:ph type="body" sz="quarter" idx="93" hasCustomPrompt="1"/>
          </p:nvPr>
        </p:nvSpPr>
        <p:spPr>
          <a:xfrm>
            <a:off x="6840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93" name="NameInfo 5">
            <a:extLst>
              <a:ext uri="{FF2B5EF4-FFF2-40B4-BE49-F238E27FC236}">
                <a16:creationId xmlns:a16="http://schemas.microsoft.com/office/drawing/2014/main" id="{37A644A4-875A-49E4-8898-26002603D1AF}"/>
              </a:ext>
            </a:extLst>
          </p:cNvPr>
          <p:cNvSpPr>
            <a:spLocks noGrp="1"/>
          </p:cNvSpPr>
          <p:nvPr>
            <p:ph type="body" sz="quarter" idx="94" hasCustomPrompt="1"/>
          </p:nvPr>
        </p:nvSpPr>
        <p:spPr>
          <a:xfrm>
            <a:off x="6840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5" name="Picture 4">
            <a:extLst>
              <a:ext uri="{FF2B5EF4-FFF2-40B4-BE49-F238E27FC236}">
                <a16:creationId xmlns:a16="http://schemas.microsoft.com/office/drawing/2014/main" id="{A239C1AD-3FE3-4EC0-A36A-55B11B874AF7}"/>
              </a:ext>
            </a:extLst>
          </p:cNvPr>
          <p:cNvSpPr>
            <a:spLocks noGrp="1"/>
          </p:cNvSpPr>
          <p:nvPr>
            <p:ph type="pic" sz="quarter" idx="17"/>
          </p:nvPr>
        </p:nvSpPr>
        <p:spPr>
          <a:xfrm>
            <a:off x="5328000" y="1998000"/>
            <a:ext cx="1296000" cy="1296000"/>
          </a:xfrm>
        </p:spPr>
        <p:txBody>
          <a:bodyPr/>
          <a:lstStyle/>
          <a:p>
            <a:r>
              <a:rPr lang="de-DE" dirty="0"/>
              <a:t>Bild durch Klicken auf Symbol hinzufügen</a:t>
            </a:r>
          </a:p>
        </p:txBody>
      </p:sp>
      <p:sp>
        <p:nvSpPr>
          <p:cNvPr id="90" name="ContactInfo 4">
            <a:extLst>
              <a:ext uri="{FF2B5EF4-FFF2-40B4-BE49-F238E27FC236}">
                <a16:creationId xmlns:a16="http://schemas.microsoft.com/office/drawing/2014/main" id="{90B6CC64-B5C0-4326-BFEF-CBB60ADFA05B}"/>
              </a:ext>
            </a:extLst>
          </p:cNvPr>
          <p:cNvSpPr>
            <a:spLocks noGrp="1"/>
          </p:cNvSpPr>
          <p:nvPr>
            <p:ph type="body" sz="quarter" idx="91" hasCustomPrompt="1"/>
          </p:nvPr>
        </p:nvSpPr>
        <p:spPr>
          <a:xfrm>
            <a:off x="5328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91" name="NameInfo 4">
            <a:extLst>
              <a:ext uri="{FF2B5EF4-FFF2-40B4-BE49-F238E27FC236}">
                <a16:creationId xmlns:a16="http://schemas.microsoft.com/office/drawing/2014/main" id="{0446A2FB-07B1-4023-BB35-528BB455BACF}"/>
              </a:ext>
            </a:extLst>
          </p:cNvPr>
          <p:cNvSpPr>
            <a:spLocks noGrp="1"/>
          </p:cNvSpPr>
          <p:nvPr>
            <p:ph type="body" sz="quarter" idx="92" hasCustomPrompt="1"/>
          </p:nvPr>
        </p:nvSpPr>
        <p:spPr>
          <a:xfrm>
            <a:off x="5328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4" name="Picture  3">
            <a:extLst>
              <a:ext uri="{FF2B5EF4-FFF2-40B4-BE49-F238E27FC236}">
                <a16:creationId xmlns:a16="http://schemas.microsoft.com/office/drawing/2014/main" id="{EABA6203-ADDA-4BA5-A8A8-F5A351C4D1D7}"/>
              </a:ext>
            </a:extLst>
          </p:cNvPr>
          <p:cNvSpPr>
            <a:spLocks noGrp="1"/>
          </p:cNvSpPr>
          <p:nvPr>
            <p:ph type="pic" sz="quarter" idx="16"/>
          </p:nvPr>
        </p:nvSpPr>
        <p:spPr>
          <a:xfrm>
            <a:off x="3816000" y="1998000"/>
            <a:ext cx="1296000" cy="1296000"/>
          </a:xfrm>
        </p:spPr>
        <p:txBody>
          <a:bodyPr/>
          <a:lstStyle/>
          <a:p>
            <a:r>
              <a:rPr lang="de-DE" dirty="0"/>
              <a:t>Bild durch Klicken auf Symbol hinzufügen</a:t>
            </a:r>
          </a:p>
        </p:txBody>
      </p:sp>
      <p:sp>
        <p:nvSpPr>
          <p:cNvPr id="88" name="ContactInfo 3">
            <a:extLst>
              <a:ext uri="{FF2B5EF4-FFF2-40B4-BE49-F238E27FC236}">
                <a16:creationId xmlns:a16="http://schemas.microsoft.com/office/drawing/2014/main" id="{41314D43-77A3-4F8D-B0D0-B091E36424A1}"/>
              </a:ext>
            </a:extLst>
          </p:cNvPr>
          <p:cNvSpPr>
            <a:spLocks noGrp="1"/>
          </p:cNvSpPr>
          <p:nvPr>
            <p:ph type="body" sz="quarter" idx="89" hasCustomPrompt="1"/>
          </p:nvPr>
        </p:nvSpPr>
        <p:spPr>
          <a:xfrm>
            <a:off x="3816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89" name="NameInfo 3">
            <a:extLst>
              <a:ext uri="{FF2B5EF4-FFF2-40B4-BE49-F238E27FC236}">
                <a16:creationId xmlns:a16="http://schemas.microsoft.com/office/drawing/2014/main" id="{97EEA84F-A271-4228-9CCC-D01D8C22FDBE}"/>
              </a:ext>
            </a:extLst>
          </p:cNvPr>
          <p:cNvSpPr>
            <a:spLocks noGrp="1"/>
          </p:cNvSpPr>
          <p:nvPr>
            <p:ph type="body" sz="quarter" idx="90" hasCustomPrompt="1"/>
          </p:nvPr>
        </p:nvSpPr>
        <p:spPr>
          <a:xfrm>
            <a:off x="3816628"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3" name="Picture 2">
            <a:extLst>
              <a:ext uri="{FF2B5EF4-FFF2-40B4-BE49-F238E27FC236}">
                <a16:creationId xmlns:a16="http://schemas.microsoft.com/office/drawing/2014/main" id="{9D478E91-4757-49DA-B39F-CCA8B64F302E}"/>
              </a:ext>
            </a:extLst>
          </p:cNvPr>
          <p:cNvSpPr>
            <a:spLocks noGrp="1"/>
          </p:cNvSpPr>
          <p:nvPr>
            <p:ph type="pic" sz="quarter" idx="15"/>
          </p:nvPr>
        </p:nvSpPr>
        <p:spPr>
          <a:xfrm>
            <a:off x="2304000" y="1998000"/>
            <a:ext cx="1296000" cy="1296000"/>
          </a:xfrm>
        </p:spPr>
        <p:txBody>
          <a:bodyPr/>
          <a:lstStyle/>
          <a:p>
            <a:r>
              <a:rPr lang="de-DE" dirty="0"/>
              <a:t>Bild durch Klicken auf Symbol hinzufügen</a:t>
            </a:r>
          </a:p>
        </p:txBody>
      </p:sp>
      <p:sp>
        <p:nvSpPr>
          <p:cNvPr id="86" name="ContactInfo 2">
            <a:extLst>
              <a:ext uri="{FF2B5EF4-FFF2-40B4-BE49-F238E27FC236}">
                <a16:creationId xmlns:a16="http://schemas.microsoft.com/office/drawing/2014/main" id="{56B929AC-E2C1-41C2-AA32-88AECEEA1B27}"/>
              </a:ext>
            </a:extLst>
          </p:cNvPr>
          <p:cNvSpPr>
            <a:spLocks noGrp="1"/>
          </p:cNvSpPr>
          <p:nvPr>
            <p:ph type="body" sz="quarter" idx="87" hasCustomPrompt="1"/>
          </p:nvPr>
        </p:nvSpPr>
        <p:spPr>
          <a:xfrm>
            <a:off x="2304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87" name="NameInfo 2">
            <a:extLst>
              <a:ext uri="{FF2B5EF4-FFF2-40B4-BE49-F238E27FC236}">
                <a16:creationId xmlns:a16="http://schemas.microsoft.com/office/drawing/2014/main" id="{B9E6060A-72BD-4366-BCD7-2E4A2CF99AD0}"/>
              </a:ext>
            </a:extLst>
          </p:cNvPr>
          <p:cNvSpPr>
            <a:spLocks noGrp="1"/>
          </p:cNvSpPr>
          <p:nvPr>
            <p:ph type="body" sz="quarter" idx="88" hasCustomPrompt="1"/>
          </p:nvPr>
        </p:nvSpPr>
        <p:spPr>
          <a:xfrm>
            <a:off x="2304628"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12" name="Picture 1">
            <a:extLst>
              <a:ext uri="{FF2B5EF4-FFF2-40B4-BE49-F238E27FC236}">
                <a16:creationId xmlns:a16="http://schemas.microsoft.com/office/drawing/2014/main" id="{E35C666F-64AE-4C02-BF58-4A7ED89BB624}"/>
              </a:ext>
            </a:extLst>
          </p:cNvPr>
          <p:cNvSpPr>
            <a:spLocks noGrp="1"/>
          </p:cNvSpPr>
          <p:nvPr>
            <p:ph type="pic" sz="quarter" idx="14"/>
          </p:nvPr>
        </p:nvSpPr>
        <p:spPr>
          <a:xfrm>
            <a:off x="792000" y="1998000"/>
            <a:ext cx="1296000" cy="1296000"/>
          </a:xfrm>
        </p:spPr>
        <p:txBody>
          <a:bodyPr/>
          <a:lstStyle/>
          <a:p>
            <a:r>
              <a:rPr lang="de-DE" dirty="0"/>
              <a:t>Bild durch Klicken auf Symbol hinzufügen</a:t>
            </a:r>
          </a:p>
        </p:txBody>
      </p:sp>
      <p:sp>
        <p:nvSpPr>
          <p:cNvPr id="85" name="ContactInfo 1">
            <a:extLst>
              <a:ext uri="{FF2B5EF4-FFF2-40B4-BE49-F238E27FC236}">
                <a16:creationId xmlns:a16="http://schemas.microsoft.com/office/drawing/2014/main" id="{11036C8D-DED9-4762-8518-28AEAF728A70}"/>
              </a:ext>
            </a:extLst>
          </p:cNvPr>
          <p:cNvSpPr>
            <a:spLocks noGrp="1"/>
          </p:cNvSpPr>
          <p:nvPr>
            <p:ph type="body" sz="quarter" idx="86" hasCustomPrompt="1"/>
          </p:nvPr>
        </p:nvSpPr>
        <p:spPr>
          <a:xfrm>
            <a:off x="791999"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21" name="NameInfo 1">
            <a:extLst>
              <a:ext uri="{FF2B5EF4-FFF2-40B4-BE49-F238E27FC236}">
                <a16:creationId xmlns:a16="http://schemas.microsoft.com/office/drawing/2014/main" id="{4F869E32-81BB-4714-B268-026B0D0547C6}"/>
              </a:ext>
            </a:extLst>
          </p:cNvPr>
          <p:cNvSpPr>
            <a:spLocks noGrp="1"/>
          </p:cNvSpPr>
          <p:nvPr>
            <p:ph type="body" sz="quarter" idx="22" hasCustomPrompt="1"/>
          </p:nvPr>
        </p:nvSpPr>
        <p:spPr>
          <a:xfrm>
            <a:off x="792627"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77" name="TW Bar">
            <a:extLst>
              <a:ext uri="{FF2B5EF4-FFF2-40B4-BE49-F238E27FC236}">
                <a16:creationId xmlns:a16="http://schemas.microsoft.com/office/drawing/2014/main" id="{F341A645-4F05-4684-AF7B-B92E8F8B594B}"/>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1566250606"/>
      </p:ext>
    </p:extLst>
  </p:cSld>
  <p:clrMapOvr>
    <a:masterClrMapping/>
  </p:clrMapOvr>
  <p:extLst>
    <p:ext uri="{DCECCB84-F9BA-43D5-87BE-67443E8EF086}">
      <p15:sldGuideLst xmlns:p15="http://schemas.microsoft.com/office/powerpoint/2012/main">
        <p15:guide id="23" pos="1314" userDrawn="1">
          <p15:clr>
            <a:srgbClr val="FBAE40"/>
          </p15:clr>
        </p15:guide>
        <p15:guide id="24" pos="1446" userDrawn="1">
          <p15:clr>
            <a:srgbClr val="FBAE40"/>
          </p15:clr>
        </p15:guide>
        <p15:guide id="25" pos="2406" userDrawn="1">
          <p15:clr>
            <a:srgbClr val="FBAE40"/>
          </p15:clr>
        </p15:guide>
        <p15:guide id="26" pos="2274" userDrawn="1">
          <p15:clr>
            <a:srgbClr val="FBAE40"/>
          </p15:clr>
        </p15:guide>
        <p15:guide id="27" pos="3222" userDrawn="1">
          <p15:clr>
            <a:srgbClr val="FBAE40"/>
          </p15:clr>
        </p15:guide>
        <p15:guide id="28" pos="5124" userDrawn="1">
          <p15:clr>
            <a:srgbClr val="FBAE40"/>
          </p15:clr>
        </p15:guide>
        <p15:guide id="29" pos="5256" userDrawn="1">
          <p15:clr>
            <a:srgbClr val="FBAE40"/>
          </p15:clr>
        </p15:guide>
        <p15:guide id="30" pos="6071" userDrawn="1">
          <p15:clr>
            <a:srgbClr val="FBAE40"/>
          </p15:clr>
        </p15:guide>
        <p15:guide id="31" pos="6210" userDrawn="1">
          <p15:clr>
            <a:srgbClr val="FBAE40"/>
          </p15:clr>
        </p15:guide>
        <p15:guide id="32" pos="7020" userDrawn="1">
          <p15:clr>
            <a:srgbClr val="FBAE40"/>
          </p15:clr>
        </p15:guide>
        <p15:guide id="33" pos="7164" userDrawn="1">
          <p15:clr>
            <a:srgbClr val="FBAE40"/>
          </p15:clr>
        </p15:guide>
        <p15:guide id="34" orient="horz" pos="3696" userDrawn="1">
          <p15:clr>
            <a:srgbClr val="FBAE40"/>
          </p15:clr>
        </p15:guide>
        <p15:guide id="35" pos="3348" userDrawn="1">
          <p15:clr>
            <a:srgbClr val="FBAE40"/>
          </p15:clr>
        </p15:guide>
        <p15:guide id="36" pos="4176" userDrawn="1">
          <p15:clr>
            <a:srgbClr val="FBAE40"/>
          </p15:clr>
        </p15:guide>
        <p15:guide id="37" pos="4301" userDrawn="1">
          <p15:clr>
            <a:srgbClr val="FBAE40"/>
          </p15:clr>
        </p15:guide>
        <p15:guide id="38" orient="horz" pos="2835" userDrawn="1">
          <p15:clr>
            <a:srgbClr val="FBAE40"/>
          </p15:clr>
        </p15:guide>
        <p15:guide id="39" orient="horz" pos="2585"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V">
    <p:spTree>
      <p:nvGrpSpPr>
        <p:cNvPr id="1" name=""/>
        <p:cNvGrpSpPr/>
        <p:nvPr/>
      </p:nvGrpSpPr>
      <p:grpSpPr>
        <a:xfrm>
          <a:off x="0" y="0"/>
          <a:ext cx="0" cy="0"/>
          <a:chOff x="0" y="0"/>
          <a:chExt cx="0" cy="0"/>
        </a:xfrm>
      </p:grpSpPr>
      <p:sp>
        <p:nvSpPr>
          <p:cNvPr id="8" name="BackgroundPanel">
            <a:extLst>
              <a:ext uri="{FF2B5EF4-FFF2-40B4-BE49-F238E27FC236}">
                <a16:creationId xmlns:a16="http://schemas.microsoft.com/office/drawing/2014/main" id="{528135D9-AA2E-40E5-BE7F-5DA0D2690386}"/>
              </a:ext>
            </a:extLst>
          </p:cNvPr>
          <p:cNvSpPr/>
          <p:nvPr/>
        </p:nvSpPr>
        <p:spPr>
          <a:xfrm>
            <a:off x="8892000" y="1"/>
            <a:ext cx="45468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6" name="Slide Number">
            <a:extLst>
              <a:ext uri="{FF2B5EF4-FFF2-40B4-BE49-F238E27FC236}">
                <a16:creationId xmlns:a16="http://schemas.microsoft.com/office/drawing/2014/main" id="{E69AC5CE-04B4-4110-BBBD-47BF9D0BE5AB}"/>
              </a:ext>
            </a:extLst>
          </p:cNvPr>
          <p:cNvSpPr>
            <a:spLocks noGrp="1"/>
          </p:cNvSpPr>
          <p:nvPr>
            <p:ph type="sldNum" sz="quarter" idx="20"/>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17" name="Footer">
            <a:extLst>
              <a:ext uri="{FF2B5EF4-FFF2-40B4-BE49-F238E27FC236}">
                <a16:creationId xmlns:a16="http://schemas.microsoft.com/office/drawing/2014/main" id="{B4F4416E-8A9A-4201-92EB-2B02476B2123}"/>
              </a:ext>
            </a:extLst>
          </p:cNvPr>
          <p:cNvSpPr>
            <a:spLocks noGrp="1"/>
          </p:cNvSpPr>
          <p:nvPr>
            <p:ph type="ftr" sz="quarter" idx="21"/>
          </p:nvPr>
        </p:nvSpPr>
        <p:spPr>
          <a:xfrm>
            <a:off x="-1" y="7074000"/>
            <a:ext cx="8589964" cy="180000"/>
          </a:xfrm>
        </p:spPr>
        <p:txBody>
          <a:bodyPr/>
          <a:lstStyle/>
          <a:p>
            <a:r>
              <a:rPr lang="de-DE"/>
              <a:t>Private and Confidential</a:t>
            </a:r>
            <a:endParaRPr lang="de-DE" dirty="0"/>
          </a:p>
        </p:txBody>
      </p:sp>
      <p:cxnSp>
        <p:nvCxnSpPr>
          <p:cNvPr id="18" name="Footer Separator">
            <a:extLst>
              <a:ext uri="{FF2B5EF4-FFF2-40B4-BE49-F238E27FC236}">
                <a16:creationId xmlns:a16="http://schemas.microsoft.com/office/drawing/2014/main" id="{7C780A74-1633-4B44-9EFE-B421EAA872FB}"/>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W Logo">
            <a:extLst>
              <a:ext uri="{FF2B5EF4-FFF2-40B4-BE49-F238E27FC236}">
                <a16:creationId xmlns:a16="http://schemas.microsoft.com/office/drawing/2014/main" id="{117E0EAE-7688-499D-AE73-9A49CA16B90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20" name="ContactDetails">
            <a:extLst>
              <a:ext uri="{FF2B5EF4-FFF2-40B4-BE49-F238E27FC236}">
                <a16:creationId xmlns:a16="http://schemas.microsoft.com/office/drawing/2014/main" id="{D2F36320-435E-4CE1-855F-C7E96DD77C9D}"/>
              </a:ext>
            </a:extLst>
          </p:cNvPr>
          <p:cNvSpPr>
            <a:spLocks noGrp="1"/>
          </p:cNvSpPr>
          <p:nvPr>
            <p:ph sz="quarter" idx="18" hasCustomPrompt="1"/>
          </p:nvPr>
        </p:nvSpPr>
        <p:spPr>
          <a:xfrm>
            <a:off x="9201599" y="5940000"/>
            <a:ext cx="3470400" cy="432000"/>
          </a:xfrm>
        </p:spPr>
        <p:txBody>
          <a:bodyPr/>
          <a:lstStyle>
            <a:lvl1pPr>
              <a:spcBef>
                <a:spcPts val="0"/>
              </a:spcBef>
              <a:spcAft>
                <a:spcPts val="0"/>
              </a:spcAft>
              <a:defRPr sz="1400" b="0">
                <a:solidFill>
                  <a:schemeClr val="bg1"/>
                </a:solidFill>
              </a:defRPr>
            </a:lvl1pPr>
            <a:lvl2pPr>
              <a:defRPr sz="1006">
                <a:solidFill>
                  <a:schemeClr val="bg1"/>
                </a:solidFill>
              </a:defRPr>
            </a:lvl2pPr>
            <a:lvl3pPr>
              <a:defRPr sz="1006">
                <a:solidFill>
                  <a:schemeClr val="bg1"/>
                </a:solidFill>
              </a:defRPr>
            </a:lvl3pPr>
            <a:lvl4pPr>
              <a:defRPr sz="1006">
                <a:solidFill>
                  <a:schemeClr val="bg1"/>
                </a:solidFill>
              </a:defRPr>
            </a:lvl4pPr>
            <a:lvl5pPr>
              <a:defRPr sz="1006">
                <a:solidFill>
                  <a:schemeClr val="bg1"/>
                </a:solidFill>
              </a:defRPr>
            </a:lvl5pPr>
          </a:lstStyle>
          <a:p>
            <a:pPr lvl="0"/>
            <a:r>
              <a:rPr lang="de-DE"/>
              <a:t>[Phone Number</a:t>
            </a:r>
            <a:br>
              <a:rPr lang="de-DE"/>
            </a:br>
            <a:r>
              <a:rPr lang="de-DE"/>
              <a:t>Email]</a:t>
            </a:r>
            <a:endParaRPr lang="de-DE" dirty="0"/>
          </a:p>
        </p:txBody>
      </p:sp>
      <p:sp>
        <p:nvSpPr>
          <p:cNvPr id="19" name="JobTitle">
            <a:extLst>
              <a:ext uri="{FF2B5EF4-FFF2-40B4-BE49-F238E27FC236}">
                <a16:creationId xmlns:a16="http://schemas.microsoft.com/office/drawing/2014/main" id="{AC9D004A-001D-42AC-9B8B-0594E5EA155D}"/>
              </a:ext>
            </a:extLst>
          </p:cNvPr>
          <p:cNvSpPr>
            <a:spLocks noGrp="1"/>
          </p:cNvSpPr>
          <p:nvPr>
            <p:ph sz="quarter" idx="17" hasCustomPrompt="1"/>
          </p:nvPr>
        </p:nvSpPr>
        <p:spPr>
          <a:xfrm>
            <a:off x="9201599" y="5400000"/>
            <a:ext cx="3470400" cy="432000"/>
          </a:xfrm>
        </p:spPr>
        <p:txBody>
          <a:bodyPr/>
          <a:lstStyle>
            <a:lvl1pPr>
              <a:spcBef>
                <a:spcPts val="0"/>
              </a:spcBef>
              <a:spcAft>
                <a:spcPts val="0"/>
              </a:spcAft>
              <a:defRPr sz="1400" b="0">
                <a:solidFill>
                  <a:schemeClr val="bg1"/>
                </a:solidFill>
              </a:defRPr>
            </a:lvl1pPr>
            <a:lvl2pPr>
              <a:defRPr sz="1257">
                <a:solidFill>
                  <a:schemeClr val="bg1"/>
                </a:solidFill>
              </a:defRPr>
            </a:lvl2pPr>
            <a:lvl3pPr>
              <a:defRPr sz="1257">
                <a:solidFill>
                  <a:schemeClr val="bg1"/>
                </a:solidFill>
              </a:defRPr>
            </a:lvl3pPr>
            <a:lvl4pPr>
              <a:defRPr sz="1257">
                <a:solidFill>
                  <a:schemeClr val="bg1"/>
                </a:solidFill>
              </a:defRPr>
            </a:lvl4pPr>
            <a:lvl5pPr>
              <a:defRPr sz="1257">
                <a:solidFill>
                  <a:schemeClr val="bg1"/>
                </a:solidFill>
              </a:defRPr>
            </a:lvl5pPr>
          </a:lstStyle>
          <a:p>
            <a:pPr lvl="0"/>
            <a:r>
              <a:rPr lang="de-DE"/>
              <a:t>[Title</a:t>
            </a:r>
            <a:br>
              <a:rPr lang="de-DE"/>
            </a:br>
            <a:r>
              <a:rPr lang="de-DE"/>
              <a:t>Office, Country]</a:t>
            </a:r>
            <a:endParaRPr lang="de-DE" dirty="0"/>
          </a:p>
        </p:txBody>
      </p:sp>
      <p:sp>
        <p:nvSpPr>
          <p:cNvPr id="13" name="Name">
            <a:extLst>
              <a:ext uri="{FF2B5EF4-FFF2-40B4-BE49-F238E27FC236}">
                <a16:creationId xmlns:a16="http://schemas.microsoft.com/office/drawing/2014/main" id="{CAACDEE5-B6EE-4CE3-BCAD-A4D9A2A8FED7}"/>
              </a:ext>
            </a:extLst>
          </p:cNvPr>
          <p:cNvSpPr>
            <a:spLocks noGrp="1"/>
          </p:cNvSpPr>
          <p:nvPr>
            <p:ph sz="quarter" idx="13" hasCustomPrompt="1"/>
          </p:nvPr>
        </p:nvSpPr>
        <p:spPr>
          <a:xfrm>
            <a:off x="9201599" y="4774515"/>
            <a:ext cx="3470400" cy="504000"/>
          </a:xfrm>
        </p:spPr>
        <p:txBody>
          <a:bodyPr/>
          <a:lstStyle>
            <a:lvl1pPr>
              <a:spcBef>
                <a:spcPts val="0"/>
              </a:spcBef>
              <a:spcAft>
                <a:spcPts val="0"/>
              </a:spcAft>
              <a:defRPr sz="1600" b="1">
                <a:solidFill>
                  <a:schemeClr val="bg1"/>
                </a:solidFill>
              </a:defRPr>
            </a:lvl1pPr>
            <a:lvl2pPr>
              <a:defRPr sz="1508">
                <a:solidFill>
                  <a:schemeClr val="bg1"/>
                </a:solidFill>
              </a:defRPr>
            </a:lvl2pPr>
            <a:lvl3pPr>
              <a:defRPr sz="1508">
                <a:solidFill>
                  <a:schemeClr val="bg1"/>
                </a:solidFill>
              </a:defRPr>
            </a:lvl3pPr>
            <a:lvl4pPr>
              <a:defRPr sz="1508">
                <a:solidFill>
                  <a:schemeClr val="bg1"/>
                </a:solidFill>
              </a:defRPr>
            </a:lvl4pPr>
            <a:lvl5pPr>
              <a:defRPr sz="1508">
                <a:solidFill>
                  <a:schemeClr val="bg1"/>
                </a:solidFill>
              </a:defRPr>
            </a:lvl5pPr>
          </a:lstStyle>
          <a:p>
            <a:pPr lvl="0"/>
            <a:r>
              <a:rPr lang="de-DE"/>
              <a:t>[First name</a:t>
            </a:r>
            <a:br>
              <a:rPr lang="de-DE"/>
            </a:br>
            <a:r>
              <a:rPr lang="de-DE"/>
              <a:t>Surname]</a:t>
            </a:r>
            <a:endParaRPr lang="de-DE" dirty="0"/>
          </a:p>
        </p:txBody>
      </p:sp>
      <p:sp>
        <p:nvSpPr>
          <p:cNvPr id="12" name="Picture 1">
            <a:extLst>
              <a:ext uri="{FF2B5EF4-FFF2-40B4-BE49-F238E27FC236}">
                <a16:creationId xmlns:a16="http://schemas.microsoft.com/office/drawing/2014/main" id="{B6B312BD-C600-441A-8CA3-70C8219F7403}"/>
              </a:ext>
            </a:extLst>
          </p:cNvPr>
          <p:cNvSpPr>
            <a:spLocks noGrp="1"/>
          </p:cNvSpPr>
          <p:nvPr>
            <p:ph type="pic" sz="quarter" idx="15"/>
          </p:nvPr>
        </p:nvSpPr>
        <p:spPr>
          <a:xfrm>
            <a:off x="8892000" y="0"/>
            <a:ext cx="4546800" cy="4546800"/>
          </a:xfrm>
        </p:spPr>
        <p:txBody>
          <a:bodyPr/>
          <a:lstStyle/>
          <a:p>
            <a:r>
              <a:rPr lang="de-DE" dirty="0"/>
              <a:t>Bild durch Klicken auf Symbol hinzufügen</a:t>
            </a:r>
          </a:p>
        </p:txBody>
      </p:sp>
      <p:sp>
        <p:nvSpPr>
          <p:cNvPr id="16" name="Content 2">
            <a:extLst>
              <a:ext uri="{FF2B5EF4-FFF2-40B4-BE49-F238E27FC236}">
                <a16:creationId xmlns:a16="http://schemas.microsoft.com/office/drawing/2014/main" id="{E31809CD-189A-4C73-BD86-D3164A76CBD5}"/>
              </a:ext>
            </a:extLst>
          </p:cNvPr>
          <p:cNvSpPr>
            <a:spLocks noGrp="1"/>
          </p:cNvSpPr>
          <p:nvPr>
            <p:ph sz="quarter" idx="16" hasCustomPrompt="1"/>
          </p:nvPr>
        </p:nvSpPr>
        <p:spPr>
          <a:xfrm>
            <a:off x="4842000" y="1998000"/>
            <a:ext cx="3744000" cy="4698076"/>
          </a:xfrm>
        </p:spPr>
        <p:txBody>
          <a:bodyPr/>
          <a:lstStyle>
            <a:lvl1pPr>
              <a:defRPr/>
            </a:lvl1pPr>
          </a:lstStyle>
          <a:p>
            <a:pPr lvl="0"/>
            <a:r>
              <a:rPr lang="de-DE"/>
              <a:t>Click to edit quotes text styles</a:t>
            </a:r>
          </a:p>
          <a:p>
            <a:pPr lvl="1"/>
            <a:r>
              <a:rPr lang="de-DE"/>
              <a:t>Second level</a:t>
            </a:r>
          </a:p>
          <a:p>
            <a:pPr lvl="2"/>
            <a:r>
              <a:rPr lang="de-DE"/>
              <a:t>Third level</a:t>
            </a:r>
          </a:p>
          <a:p>
            <a:pPr lvl="3"/>
            <a:r>
              <a:rPr lang="de-DE"/>
              <a:t>Fourth level</a:t>
            </a:r>
          </a:p>
          <a:p>
            <a:pPr lvl="4"/>
            <a:r>
              <a:rPr lang="de-DE"/>
              <a:t>Fifth level</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7999"/>
            <a:ext cx="3744000" cy="4698075"/>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5" name="Title">
            <a:extLst>
              <a:ext uri="{FF2B5EF4-FFF2-40B4-BE49-F238E27FC236}">
                <a16:creationId xmlns:a16="http://schemas.microsoft.com/office/drawing/2014/main" id="{870B2E52-323E-4751-9F40-F78381772765}"/>
              </a:ext>
            </a:extLst>
          </p:cNvPr>
          <p:cNvSpPr>
            <a:spLocks noGrp="1"/>
          </p:cNvSpPr>
          <p:nvPr>
            <p:ph type="title" hasCustomPrompt="1"/>
          </p:nvPr>
        </p:nvSpPr>
        <p:spPr>
          <a:xfrm>
            <a:off x="792000" y="630000"/>
            <a:ext cx="7794000" cy="774000"/>
          </a:xfrm>
        </p:spPr>
        <p:txBody>
          <a:bodyPr/>
          <a:lstStyle/>
          <a:p>
            <a:r>
              <a:rPr lang="de-DE"/>
              <a:t>Click to add title</a:t>
            </a:r>
            <a:endParaRPr lang="de-DE" dirty="0"/>
          </a:p>
        </p:txBody>
      </p:sp>
      <p:sp>
        <p:nvSpPr>
          <p:cNvPr id="15" name="TW Bar">
            <a:extLst>
              <a:ext uri="{FF2B5EF4-FFF2-40B4-BE49-F238E27FC236}">
                <a16:creationId xmlns:a16="http://schemas.microsoft.com/office/drawing/2014/main" id="{1DB0F4DC-50CC-4F59-9135-4669F858449A}"/>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832729374"/>
      </p:ext>
    </p:extLst>
  </p:cSld>
  <p:clrMapOvr>
    <a:masterClrMapping/>
  </p:clrMapOvr>
  <p:extLst>
    <p:ext uri="{DCECCB84-F9BA-43D5-87BE-67443E8EF086}">
      <p15:sldGuideLst xmlns:p15="http://schemas.microsoft.com/office/powerpoint/2012/main">
        <p15:guide id="9" pos="5795" userDrawn="1">
          <p15:clr>
            <a:srgbClr val="FBAE40"/>
          </p15:clr>
        </p15:guide>
        <p15:guide id="10" pos="5411" userDrawn="1">
          <p15:clr>
            <a:srgbClr val="FBAE40"/>
          </p15:clr>
        </p15:guide>
        <p15:guide id="11" pos="2857" userDrawn="1">
          <p15:clr>
            <a:srgbClr val="FBAE40"/>
          </p15:clr>
        </p15:guide>
        <p15:guide id="12" pos="3051" userDrawn="1">
          <p15:clr>
            <a:srgbClr val="FBAE40"/>
          </p15:clr>
        </p15:guide>
        <p15:guide id="13" pos="7204"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s Slide">
    <p:spTree>
      <p:nvGrpSpPr>
        <p:cNvPr id="1" name=""/>
        <p:cNvGrpSpPr/>
        <p:nvPr/>
      </p:nvGrpSpPr>
      <p:grpSpPr>
        <a:xfrm>
          <a:off x="0" y="0"/>
          <a:ext cx="0" cy="0"/>
          <a:chOff x="0" y="0"/>
          <a:chExt cx="0" cy="0"/>
        </a:xfrm>
      </p:grpSpPr>
      <p:pic>
        <p:nvPicPr>
          <p:cNvPr id="7" name="HalfPageImage">
            <a:extLst>
              <a:ext uri="{FF2B5EF4-FFF2-40B4-BE49-F238E27FC236}">
                <a16:creationId xmlns:a16="http://schemas.microsoft.com/office/drawing/2014/main" id="{FCA053BC-0030-493A-8850-4469B50B3E9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910000" y="0"/>
            <a:ext cx="4536000" cy="7560002"/>
          </a:xfrm>
          <a:prstGeom prst="rect">
            <a:avLst/>
          </a:prstGeom>
        </p:spPr>
      </p:pic>
      <p:sp>
        <p:nvSpPr>
          <p:cNvPr id="10" name="Slide Number">
            <a:extLst>
              <a:ext uri="{FF2B5EF4-FFF2-40B4-BE49-F238E27FC236}">
                <a16:creationId xmlns:a16="http://schemas.microsoft.com/office/drawing/2014/main" id="{6A0A2339-0032-461E-8F53-98F62253DC62}"/>
              </a:ext>
            </a:extLst>
          </p:cNvPr>
          <p:cNvSpPr>
            <a:spLocks noGrp="1"/>
          </p:cNvSpPr>
          <p:nvPr>
            <p:ph type="sldNum" sz="quarter" idx="11"/>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2" name="Footer">
            <a:extLst>
              <a:ext uri="{FF2B5EF4-FFF2-40B4-BE49-F238E27FC236}">
                <a16:creationId xmlns:a16="http://schemas.microsoft.com/office/drawing/2014/main" id="{0545255B-8981-409D-AC72-496970444CCB}"/>
              </a:ext>
            </a:extLst>
          </p:cNvPr>
          <p:cNvSpPr>
            <a:spLocks noGrp="1"/>
          </p:cNvSpPr>
          <p:nvPr>
            <p:ph type="ftr" sz="quarter" idx="12"/>
          </p:nvPr>
        </p:nvSpPr>
        <p:spPr>
          <a:xfrm>
            <a:off x="-1" y="7074000"/>
            <a:ext cx="8909997" cy="180000"/>
          </a:xfrm>
        </p:spPr>
        <p:txBody>
          <a:bodyPr/>
          <a:lstStyle/>
          <a:p>
            <a:r>
              <a:rPr lang="de-DE"/>
              <a:t>Private and Confidential</a:t>
            </a:r>
            <a:endParaRPr lang="de-DE" dirty="0"/>
          </a:p>
        </p:txBody>
      </p:sp>
      <p:cxnSp>
        <p:nvCxnSpPr>
          <p:cNvPr id="5" name="Footer Separator">
            <a:extLst>
              <a:ext uri="{FF2B5EF4-FFF2-40B4-BE49-F238E27FC236}">
                <a16:creationId xmlns:a16="http://schemas.microsoft.com/office/drawing/2014/main" id="{263EA031-BA33-4AAF-8609-416F419AC567}"/>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W Logo">
            <a:extLst>
              <a:ext uri="{FF2B5EF4-FFF2-40B4-BE49-F238E27FC236}">
                <a16:creationId xmlns:a16="http://schemas.microsoft.com/office/drawing/2014/main" id="{2CA43C3F-ECF0-4056-BC68-A9BF95A2F4EA}"/>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graphicFrame>
        <p:nvGraphicFramePr>
          <p:cNvPr id="14" name="NewSlide_TOCTable" hidden="1">
            <a:extLst>
              <a:ext uri="{FF2B5EF4-FFF2-40B4-BE49-F238E27FC236}">
                <a16:creationId xmlns:a16="http://schemas.microsoft.com/office/drawing/2014/main" id="{9E1862F0-4A96-4393-BBE3-3E60B094EA1C}"/>
              </a:ext>
            </a:extLst>
          </p:cNvPr>
          <p:cNvGraphicFramePr>
            <a:graphicFrameLocks/>
          </p:cNvGraphicFramePr>
          <p:nvPr>
            <p:extLst>
              <p:ext uri="{D42A27DB-BD31-4B8C-83A1-F6EECF244321}">
                <p14:modId xmlns:p14="http://schemas.microsoft.com/office/powerpoint/2010/main" val="3050325700"/>
              </p:ext>
            </p:extLst>
          </p:nvPr>
        </p:nvGraphicFramePr>
        <p:xfrm>
          <a:off x="800552" y="2002829"/>
          <a:ext cx="7740000" cy="4377600"/>
        </p:xfrm>
        <a:graphic>
          <a:graphicData uri="http://schemas.openxmlformats.org/drawingml/2006/table">
            <a:tbl>
              <a:tblPr bandRow="1">
                <a:tableStyleId>{2D5ABB26-0587-4C30-8999-92F81FD0307C}</a:tableStyleId>
              </a:tblPr>
              <a:tblGrid>
                <a:gridCol w="540000">
                  <a:extLst>
                    <a:ext uri="{9D8B030D-6E8A-4147-A177-3AD203B41FA5}">
                      <a16:colId xmlns:a16="http://schemas.microsoft.com/office/drawing/2014/main" val="623472955"/>
                    </a:ext>
                  </a:extLst>
                </a:gridCol>
                <a:gridCol w="6624000">
                  <a:extLst>
                    <a:ext uri="{9D8B030D-6E8A-4147-A177-3AD203B41FA5}">
                      <a16:colId xmlns:a16="http://schemas.microsoft.com/office/drawing/2014/main" val="3016899469"/>
                    </a:ext>
                  </a:extLst>
                </a:gridCol>
                <a:gridCol w="576000">
                  <a:extLst>
                    <a:ext uri="{9D8B030D-6E8A-4147-A177-3AD203B41FA5}">
                      <a16:colId xmlns:a16="http://schemas.microsoft.com/office/drawing/2014/main" val="4199035927"/>
                    </a:ext>
                  </a:extLst>
                </a:gridCol>
              </a:tblGrid>
              <a:tr h="370840">
                <a:tc>
                  <a:txBody>
                    <a:bodyPr/>
                    <a:lstStyle/>
                    <a:p>
                      <a:pPr algn="l"/>
                      <a:r>
                        <a:rPr lang="en-GB" sz="2400" b="1" baseline="0" dirty="0">
                          <a:solidFill>
                            <a:schemeClr val="tx1"/>
                          </a:solidFill>
                        </a:rPr>
                        <a:t>1</a:t>
                      </a:r>
                      <a:endParaRPr lang="en-GB" sz="2400" b="1" baseline="0" dirty="0">
                        <a:solidFill>
                          <a:schemeClr val="tx1"/>
                        </a:solidFill>
                        <a:latin typeface="Arial" panose="020B0604020202020204" pitchFamily="34" charset="0"/>
                        <a:cs typeface="Arial" panose="020B0604020202020204" pitchFamily="34" charset="0"/>
                      </a:endParaRPr>
                    </a:p>
                  </a:txBody>
                  <a:tcPr marL="0" marR="144000" marT="36000" marB="36000" anchor="ctr">
                    <a:lnL>
                      <a:noFill/>
                    </a:lnL>
                    <a:lnR>
                      <a:noFill/>
                    </a:lnR>
                    <a:lnT>
                      <a:noFill/>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first item</a:t>
                      </a:r>
                    </a:p>
                  </a:txBody>
                  <a:tcPr marL="72000" marR="72000" marT="36000" marB="36000" anchor="ctr">
                    <a:lnL>
                      <a:noFill/>
                    </a:lnL>
                    <a:lnR>
                      <a:noFill/>
                    </a:lnR>
                    <a:lnT>
                      <a:noFill/>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a:noFill/>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19912683"/>
                  </a:ext>
                </a:extLst>
              </a:tr>
              <a:tr h="370840">
                <a:tc>
                  <a:txBody>
                    <a:bodyPr/>
                    <a:lstStyle/>
                    <a:p>
                      <a:pPr algn="l"/>
                      <a:r>
                        <a:rPr lang="en-GB" sz="2400" b="1" baseline="0" dirty="0">
                          <a:solidFill>
                            <a:schemeClr val="tx1"/>
                          </a:solidFill>
                        </a:rPr>
                        <a:t>2</a:t>
                      </a:r>
                      <a:endParaRPr lang="en-GB" sz="2400" b="1" baseline="0" dirty="0">
                        <a:solidFill>
                          <a:schemeClr val="tx1"/>
                        </a:solidFill>
                        <a:latin typeface="Arial" panose="020B0604020202020204" pitchFamily="34" charset="0"/>
                        <a:cs typeface="Arial" panose="020B0604020202020204" pitchFamily="34" charset="0"/>
                      </a:endParaRP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second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35655236"/>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3</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third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15243760"/>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4</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fourth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84242470"/>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5</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fifth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85255728"/>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6</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sixth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50849912"/>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7</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seventh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1721349"/>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8</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eighth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232822"/>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9</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ninth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75438890"/>
                  </a:ext>
                </a:extLst>
              </a:tr>
              <a:tr h="370840">
                <a:tc>
                  <a:txBody>
                    <a:bodyPr/>
                    <a:lstStyle/>
                    <a:p>
                      <a:pPr algn="l"/>
                      <a:r>
                        <a:rPr lang="en-GB" sz="2400" b="1" baseline="0" dirty="0">
                          <a:solidFill>
                            <a:schemeClr val="tx1"/>
                          </a:solidFill>
                          <a:latin typeface="Arial" panose="020B0604020202020204" pitchFamily="34" charset="0"/>
                          <a:cs typeface="Arial" panose="020B0604020202020204" pitchFamily="34" charset="0"/>
                        </a:rPr>
                        <a:t>10</a:t>
                      </a:r>
                    </a:p>
                  </a:txBody>
                  <a:tcPr marL="0" marR="144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400" baseline="0" dirty="0">
                          <a:solidFill>
                            <a:schemeClr val="tx1"/>
                          </a:solidFill>
                          <a:latin typeface="Arial" panose="020B0604020202020204" pitchFamily="34" charset="0"/>
                          <a:cs typeface="Arial" panose="020B0604020202020204" pitchFamily="34" charset="0"/>
                        </a:rPr>
                        <a:t>The tenth item</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baseline="0" dirty="0">
                          <a:solidFill>
                            <a:schemeClr val="tx1"/>
                          </a:solidFill>
                          <a:latin typeface="Arial" panose="020B0604020202020204" pitchFamily="34" charset="0"/>
                          <a:cs typeface="Arial" panose="020B0604020202020204" pitchFamily="34" charset="0"/>
                        </a:rPr>
                        <a:t>XX</a:t>
                      </a:r>
                    </a:p>
                  </a:txBody>
                  <a:tcPr marL="72000" marR="72000" marT="36000" marB="36000" anchor="ctr">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07407672"/>
                  </a:ext>
                </a:extLst>
              </a:tr>
            </a:tbl>
          </a:graphicData>
        </a:graphic>
      </p:graphicFrame>
      <p:sp>
        <p:nvSpPr>
          <p:cNvPr id="3" name="Title">
            <a:extLst>
              <a:ext uri="{FF2B5EF4-FFF2-40B4-BE49-F238E27FC236}">
                <a16:creationId xmlns:a16="http://schemas.microsoft.com/office/drawing/2014/main" id="{B9C3E19C-C1E7-44C1-83A9-CCA59E878572}"/>
              </a:ext>
            </a:extLst>
          </p:cNvPr>
          <p:cNvSpPr>
            <a:spLocks noGrp="1"/>
          </p:cNvSpPr>
          <p:nvPr>
            <p:ph type="title" hasCustomPrompt="1"/>
          </p:nvPr>
        </p:nvSpPr>
        <p:spPr>
          <a:xfrm>
            <a:off x="792000" y="630000"/>
            <a:ext cx="7794000" cy="774000"/>
          </a:xfrm>
        </p:spPr>
        <p:txBody>
          <a:bodyPr/>
          <a:lstStyle/>
          <a:p>
            <a:r>
              <a:rPr lang="de-DE"/>
              <a:t>Click to add title</a:t>
            </a:r>
            <a:endParaRPr lang="de-DE" dirty="0"/>
          </a:p>
        </p:txBody>
      </p:sp>
      <p:sp>
        <p:nvSpPr>
          <p:cNvPr id="12" name="TW Bar">
            <a:extLst>
              <a:ext uri="{FF2B5EF4-FFF2-40B4-BE49-F238E27FC236}">
                <a16:creationId xmlns:a16="http://schemas.microsoft.com/office/drawing/2014/main" id="{12DD06E8-815A-45DF-9ABB-60D279D9529F}"/>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708335172"/>
      </p:ext>
    </p:extLst>
  </p:cSld>
  <p:clrMapOvr>
    <a:masterClrMapping/>
  </p:clrMapOvr>
  <p:extLst>
    <p:ext uri="{DCECCB84-F9BA-43D5-87BE-67443E8EF086}">
      <p15:sldGuideLst xmlns:p15="http://schemas.microsoft.com/office/powerpoint/2012/main">
        <p15:guide id="1" orient="horz" pos="455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troduction x4 Profiles">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B4F4416E-8A9A-4201-92EB-2B02476B2123}"/>
              </a:ext>
            </a:extLst>
          </p:cNvPr>
          <p:cNvSpPr>
            <a:spLocks noGrp="1"/>
          </p:cNvSpPr>
          <p:nvPr>
            <p:ph type="ftr" sz="quarter" idx="13"/>
          </p:nvPr>
        </p:nvSpPr>
        <p:spPr>
          <a:xfrm>
            <a:off x="0" y="7074000"/>
            <a:ext cx="8917200" cy="180000"/>
          </a:xfrm>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49FC5BBF-3131-4436-ABBE-E1274616111C}"/>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F94240FA-260C-419A-87EB-AB49283CAB02}"/>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7" name="ContentMain">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81216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lvl1pPr>
              <a:defRPr/>
            </a:lvl1pPr>
          </a:lstStyle>
          <a:p>
            <a:r>
              <a:rPr lang="de-DE"/>
              <a:t>Click to add title</a:t>
            </a:r>
            <a:endParaRPr lang="de-DE" dirty="0"/>
          </a:p>
        </p:txBody>
      </p:sp>
      <p:sp>
        <p:nvSpPr>
          <p:cNvPr id="13" name="TW Bar">
            <a:extLst>
              <a:ext uri="{FF2B5EF4-FFF2-40B4-BE49-F238E27FC236}">
                <a16:creationId xmlns:a16="http://schemas.microsoft.com/office/drawing/2014/main" id="{6F88A805-92E9-4C99-811E-D3E8A66F5ED7}"/>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
        <p:nvSpPr>
          <p:cNvPr id="14" name="ColouredBanner4">
            <a:extLst>
              <a:ext uri="{FF2B5EF4-FFF2-40B4-BE49-F238E27FC236}">
                <a16:creationId xmlns:a16="http://schemas.microsoft.com/office/drawing/2014/main" id="{C9212863-6850-4452-AF63-A06C3BE5B1C0}"/>
              </a:ext>
            </a:extLst>
          </p:cNvPr>
          <p:cNvSpPr>
            <a:spLocks noGrp="1"/>
          </p:cNvSpPr>
          <p:nvPr>
            <p:ph type="body" sz="quarter" idx="76"/>
          </p:nvPr>
        </p:nvSpPr>
        <p:spPr>
          <a:xfrm>
            <a:off x="11375999" y="5436000"/>
            <a:ext cx="1296000" cy="360000"/>
          </a:xfrm>
          <a:solidFill>
            <a:srgbClr val="FBDD40"/>
          </a:solidFill>
        </p:spPr>
        <p:txBody>
          <a:bodyPr/>
          <a:lstStyle>
            <a:lvl1pPr>
              <a:spcBef>
                <a:spcPts val="377"/>
              </a:spcBef>
              <a:spcAft>
                <a:spcPts val="1131"/>
              </a:spcAft>
              <a:defRPr sz="754">
                <a:solidFill>
                  <a:srgbClr val="FBDD40"/>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1" name="ColouredBanner3">
            <a:extLst>
              <a:ext uri="{FF2B5EF4-FFF2-40B4-BE49-F238E27FC236}">
                <a16:creationId xmlns:a16="http://schemas.microsoft.com/office/drawing/2014/main" id="{C926BABE-3861-4D40-A905-A6F19B4B4452}"/>
              </a:ext>
            </a:extLst>
          </p:cNvPr>
          <p:cNvSpPr>
            <a:spLocks noGrp="1"/>
          </p:cNvSpPr>
          <p:nvPr>
            <p:ph type="body" sz="quarter" idx="77"/>
          </p:nvPr>
        </p:nvSpPr>
        <p:spPr>
          <a:xfrm>
            <a:off x="9863999" y="5436000"/>
            <a:ext cx="1296000" cy="360000"/>
          </a:xfrm>
          <a:solidFill>
            <a:srgbClr val="BBC7D6"/>
          </a:solidFill>
        </p:spPr>
        <p:txBody>
          <a:bodyPr/>
          <a:lstStyle>
            <a:lvl1pPr>
              <a:spcBef>
                <a:spcPts val="377"/>
              </a:spcBef>
              <a:spcAft>
                <a:spcPts val="1131"/>
              </a:spcAft>
              <a:defRPr sz="754">
                <a:solidFill>
                  <a:srgbClr val="BBC7D6"/>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2" name="ColouredBanner2">
            <a:extLst>
              <a:ext uri="{FF2B5EF4-FFF2-40B4-BE49-F238E27FC236}">
                <a16:creationId xmlns:a16="http://schemas.microsoft.com/office/drawing/2014/main" id="{13E6F0EE-B116-4C49-BECA-4413BC0336C3}"/>
              </a:ext>
            </a:extLst>
          </p:cNvPr>
          <p:cNvSpPr>
            <a:spLocks noGrp="1"/>
          </p:cNvSpPr>
          <p:nvPr>
            <p:ph type="body" sz="quarter" idx="68"/>
          </p:nvPr>
        </p:nvSpPr>
        <p:spPr>
          <a:xfrm>
            <a:off x="11375999" y="2934000"/>
            <a:ext cx="1296000" cy="360000"/>
          </a:xfrm>
          <a:solidFill>
            <a:schemeClr val="accent1">
              <a:lumMod val="100000"/>
            </a:schemeClr>
          </a:solidFill>
        </p:spPr>
        <p:txBody>
          <a:bodyPr/>
          <a:lstStyle>
            <a:lvl1pPr>
              <a:spcBef>
                <a:spcPts val="377"/>
              </a:spcBef>
              <a:spcAft>
                <a:spcPts val="1131"/>
              </a:spcAft>
              <a:defRPr sz="754">
                <a:solidFill>
                  <a:schemeClr val="accent1">
                    <a:lumMod val="100000"/>
                  </a:schemeClr>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3" name="ColouredBanner1">
            <a:extLst>
              <a:ext uri="{FF2B5EF4-FFF2-40B4-BE49-F238E27FC236}">
                <a16:creationId xmlns:a16="http://schemas.microsoft.com/office/drawing/2014/main" id="{1D9E2471-3AE2-4806-B079-5F40B39CC4F0}"/>
              </a:ext>
            </a:extLst>
          </p:cNvPr>
          <p:cNvSpPr>
            <a:spLocks noGrp="1"/>
          </p:cNvSpPr>
          <p:nvPr>
            <p:ph type="body" sz="quarter" idx="69"/>
          </p:nvPr>
        </p:nvSpPr>
        <p:spPr>
          <a:xfrm>
            <a:off x="9863999" y="2934000"/>
            <a:ext cx="1296000" cy="360000"/>
          </a:xfrm>
          <a:solidFill>
            <a:schemeClr val="accent3">
              <a:lumMod val="100000"/>
            </a:schemeClr>
          </a:solidFill>
          <a:ln>
            <a:solidFill>
              <a:schemeClr val="accent3"/>
            </a:solidFill>
          </a:ln>
        </p:spPr>
        <p:txBody>
          <a:bodyPr/>
          <a:lstStyle>
            <a:lvl1pPr>
              <a:spcBef>
                <a:spcPts val="377"/>
              </a:spcBef>
              <a:spcAft>
                <a:spcPts val="1131"/>
              </a:spcAft>
              <a:defRPr sz="754">
                <a:solidFill>
                  <a:schemeClr val="accent3"/>
                </a:solidFill>
              </a:defRPr>
            </a:lvl1pPr>
            <a:lvl2pPr>
              <a:spcAft>
                <a:spcPts val="377"/>
              </a:spcAft>
              <a:defRPr sz="754"/>
            </a:lvl2pPr>
            <a:lvl3pPr>
              <a:spcAft>
                <a:spcPts val="377"/>
              </a:spcAft>
              <a:defRPr sz="754"/>
            </a:lvl3pPr>
            <a:lvl4pPr>
              <a:spcAft>
                <a:spcPts val="377"/>
              </a:spcAft>
              <a:defRPr sz="754"/>
            </a:lvl4pPr>
            <a:lvl5pPr>
              <a:spcAft>
                <a:spcPts val="377"/>
              </a:spcAft>
              <a:defRPr sz="754"/>
            </a:lvl5pPr>
          </a:lstStyle>
          <a:p>
            <a:pPr lvl="0"/>
            <a:r>
              <a:rPr lang="de-DE" dirty="0"/>
              <a:t>Mastertextformat bearbeiten</a:t>
            </a:r>
          </a:p>
        </p:txBody>
      </p:sp>
      <p:sp>
        <p:nvSpPr>
          <p:cNvPr id="24" name="ContactInfo 4">
            <a:extLst>
              <a:ext uri="{FF2B5EF4-FFF2-40B4-BE49-F238E27FC236}">
                <a16:creationId xmlns:a16="http://schemas.microsoft.com/office/drawing/2014/main" id="{01A4195C-3B08-4429-9050-4AFEC3C71BAE}"/>
              </a:ext>
            </a:extLst>
          </p:cNvPr>
          <p:cNvSpPr>
            <a:spLocks noGrp="1"/>
          </p:cNvSpPr>
          <p:nvPr>
            <p:ph type="body" sz="quarter" idx="101" hasCustomPrompt="1"/>
          </p:nvPr>
        </p:nvSpPr>
        <p:spPr>
          <a:xfrm>
            <a:off x="11375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26" name="NameInfo 4">
            <a:extLst>
              <a:ext uri="{FF2B5EF4-FFF2-40B4-BE49-F238E27FC236}">
                <a16:creationId xmlns:a16="http://schemas.microsoft.com/office/drawing/2014/main" id="{9EDC3C3B-F139-493D-8C48-79B6BED37F3C}"/>
              </a:ext>
            </a:extLst>
          </p:cNvPr>
          <p:cNvSpPr>
            <a:spLocks noGrp="1"/>
          </p:cNvSpPr>
          <p:nvPr>
            <p:ph type="body" sz="quarter" idx="102" hasCustomPrompt="1"/>
          </p:nvPr>
        </p:nvSpPr>
        <p:spPr>
          <a:xfrm>
            <a:off x="11375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25" name="Picture 4">
            <a:extLst>
              <a:ext uri="{FF2B5EF4-FFF2-40B4-BE49-F238E27FC236}">
                <a16:creationId xmlns:a16="http://schemas.microsoft.com/office/drawing/2014/main" id="{E89CB08F-71A0-4C3D-8136-A68ADF56375C}"/>
              </a:ext>
            </a:extLst>
          </p:cNvPr>
          <p:cNvSpPr>
            <a:spLocks noGrp="1"/>
          </p:cNvSpPr>
          <p:nvPr>
            <p:ph type="pic" sz="quarter" idx="37"/>
          </p:nvPr>
        </p:nvSpPr>
        <p:spPr>
          <a:xfrm>
            <a:off x="11376000" y="4500000"/>
            <a:ext cx="1296000" cy="1296000"/>
          </a:xfrm>
        </p:spPr>
        <p:txBody>
          <a:bodyPr/>
          <a:lstStyle/>
          <a:p>
            <a:r>
              <a:rPr lang="de-DE" dirty="0"/>
              <a:t>Bild durch Klicken auf Symbol hinzufügen</a:t>
            </a:r>
          </a:p>
        </p:txBody>
      </p:sp>
      <p:sp>
        <p:nvSpPr>
          <p:cNvPr id="27" name="ContactInfo 3">
            <a:extLst>
              <a:ext uri="{FF2B5EF4-FFF2-40B4-BE49-F238E27FC236}">
                <a16:creationId xmlns:a16="http://schemas.microsoft.com/office/drawing/2014/main" id="{AD0478AC-9907-4F3A-9900-D931A0FB4541}"/>
              </a:ext>
            </a:extLst>
          </p:cNvPr>
          <p:cNvSpPr>
            <a:spLocks noGrp="1"/>
          </p:cNvSpPr>
          <p:nvPr>
            <p:ph type="body" sz="quarter" idx="103" hasCustomPrompt="1"/>
          </p:nvPr>
        </p:nvSpPr>
        <p:spPr>
          <a:xfrm>
            <a:off x="9863999" y="626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28" name="NameInfo 3">
            <a:extLst>
              <a:ext uri="{FF2B5EF4-FFF2-40B4-BE49-F238E27FC236}">
                <a16:creationId xmlns:a16="http://schemas.microsoft.com/office/drawing/2014/main" id="{071FC7DE-1B91-48B8-A0DF-465C96D77572}"/>
              </a:ext>
            </a:extLst>
          </p:cNvPr>
          <p:cNvSpPr>
            <a:spLocks noGrp="1"/>
          </p:cNvSpPr>
          <p:nvPr>
            <p:ph type="body" sz="quarter" idx="104" hasCustomPrompt="1"/>
          </p:nvPr>
        </p:nvSpPr>
        <p:spPr>
          <a:xfrm>
            <a:off x="9863999" y="586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29" name="Picture 3">
            <a:extLst>
              <a:ext uri="{FF2B5EF4-FFF2-40B4-BE49-F238E27FC236}">
                <a16:creationId xmlns:a16="http://schemas.microsoft.com/office/drawing/2014/main" id="{9F38FFD6-9DEA-4777-A567-A15E39F968BD}"/>
              </a:ext>
            </a:extLst>
          </p:cNvPr>
          <p:cNvSpPr>
            <a:spLocks noGrp="1"/>
          </p:cNvSpPr>
          <p:nvPr>
            <p:ph type="pic" sz="quarter" idx="36"/>
          </p:nvPr>
        </p:nvSpPr>
        <p:spPr>
          <a:xfrm>
            <a:off x="9864000" y="4500000"/>
            <a:ext cx="1296000" cy="1296000"/>
          </a:xfrm>
        </p:spPr>
        <p:txBody>
          <a:bodyPr/>
          <a:lstStyle/>
          <a:p>
            <a:r>
              <a:rPr lang="de-DE" dirty="0"/>
              <a:t>Bild durch Klicken auf Symbol hinzufügen</a:t>
            </a:r>
          </a:p>
        </p:txBody>
      </p:sp>
      <p:sp>
        <p:nvSpPr>
          <p:cNvPr id="31" name="ContactInfo 2">
            <a:extLst>
              <a:ext uri="{FF2B5EF4-FFF2-40B4-BE49-F238E27FC236}">
                <a16:creationId xmlns:a16="http://schemas.microsoft.com/office/drawing/2014/main" id="{44B3A3E4-91D3-473D-9AD0-B87CE3DDDAF7}"/>
              </a:ext>
            </a:extLst>
          </p:cNvPr>
          <p:cNvSpPr>
            <a:spLocks noGrp="1"/>
          </p:cNvSpPr>
          <p:nvPr>
            <p:ph type="body" sz="quarter" idx="99" hasCustomPrompt="1"/>
          </p:nvPr>
        </p:nvSpPr>
        <p:spPr>
          <a:xfrm>
            <a:off x="11376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2" name="NameInfo 2">
            <a:extLst>
              <a:ext uri="{FF2B5EF4-FFF2-40B4-BE49-F238E27FC236}">
                <a16:creationId xmlns:a16="http://schemas.microsoft.com/office/drawing/2014/main" id="{F2C0A47E-3C8F-4B01-8F27-703B371D1E7F}"/>
              </a:ext>
            </a:extLst>
          </p:cNvPr>
          <p:cNvSpPr>
            <a:spLocks noGrp="1"/>
          </p:cNvSpPr>
          <p:nvPr>
            <p:ph type="body" sz="quarter" idx="100" hasCustomPrompt="1"/>
          </p:nvPr>
        </p:nvSpPr>
        <p:spPr>
          <a:xfrm>
            <a:off x="11376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30" name="Picture 2">
            <a:extLst>
              <a:ext uri="{FF2B5EF4-FFF2-40B4-BE49-F238E27FC236}">
                <a16:creationId xmlns:a16="http://schemas.microsoft.com/office/drawing/2014/main" id="{2EC42D91-A47F-4F19-81BA-8B811224CF43}"/>
              </a:ext>
            </a:extLst>
          </p:cNvPr>
          <p:cNvSpPr>
            <a:spLocks noGrp="1"/>
          </p:cNvSpPr>
          <p:nvPr>
            <p:ph type="pic" sz="quarter" idx="21"/>
          </p:nvPr>
        </p:nvSpPr>
        <p:spPr>
          <a:xfrm>
            <a:off x="11376000" y="1998000"/>
            <a:ext cx="1296000" cy="1296000"/>
          </a:xfrm>
        </p:spPr>
        <p:txBody>
          <a:bodyPr/>
          <a:lstStyle/>
          <a:p>
            <a:r>
              <a:rPr lang="de-DE" dirty="0"/>
              <a:t>Bild durch Klicken auf Symbol hinzufügen</a:t>
            </a:r>
          </a:p>
        </p:txBody>
      </p:sp>
      <p:sp>
        <p:nvSpPr>
          <p:cNvPr id="34" name="ContactInfo 1">
            <a:extLst>
              <a:ext uri="{FF2B5EF4-FFF2-40B4-BE49-F238E27FC236}">
                <a16:creationId xmlns:a16="http://schemas.microsoft.com/office/drawing/2014/main" id="{068282B5-2A42-4675-AB1A-F4CD42CA03C4}"/>
              </a:ext>
            </a:extLst>
          </p:cNvPr>
          <p:cNvSpPr>
            <a:spLocks noGrp="1"/>
          </p:cNvSpPr>
          <p:nvPr>
            <p:ph type="body" sz="quarter" idx="97" hasCustomPrompt="1"/>
          </p:nvPr>
        </p:nvSpPr>
        <p:spPr>
          <a:xfrm>
            <a:off x="9864000" y="3744000"/>
            <a:ext cx="1296000" cy="360000"/>
          </a:xfrm>
        </p:spPr>
        <p:txBody>
          <a:bodyPr/>
          <a:lstStyle>
            <a:lvl1pPr>
              <a:spcBef>
                <a:spcPts val="0"/>
              </a:spcBef>
              <a:spcAft>
                <a:spcPts val="0"/>
              </a:spcAft>
              <a:defRPr sz="800" b="0"/>
            </a:lvl1pPr>
            <a:lvl2pPr>
              <a:spcAft>
                <a:spcPts val="0"/>
              </a:spcAft>
              <a:defRPr sz="754" b="0"/>
            </a:lvl2pPr>
            <a:lvl3pPr>
              <a:spcAft>
                <a:spcPts val="377"/>
              </a:spcAft>
              <a:defRPr sz="754" b="0"/>
            </a:lvl3pPr>
            <a:lvl4pPr>
              <a:spcAft>
                <a:spcPts val="377"/>
              </a:spcAft>
              <a:defRPr sz="754" b="0"/>
            </a:lvl4pPr>
            <a:lvl5pPr>
              <a:spcAft>
                <a:spcPts val="377"/>
              </a:spcAft>
              <a:defRPr sz="754" b="0"/>
            </a:lvl5pPr>
          </a:lstStyle>
          <a:p>
            <a:pPr lvl="0"/>
            <a:r>
              <a:rPr lang="de-DE"/>
              <a:t>[Title, Location</a:t>
            </a:r>
            <a:br>
              <a:rPr lang="de-DE"/>
            </a:br>
            <a:r>
              <a:rPr lang="de-DE"/>
              <a:t>Phone Number</a:t>
            </a:r>
            <a:br>
              <a:rPr lang="de-DE"/>
            </a:br>
            <a:r>
              <a:rPr lang="de-DE"/>
              <a:t>Email]</a:t>
            </a:r>
            <a:endParaRPr lang="de-DE" dirty="0"/>
          </a:p>
        </p:txBody>
      </p:sp>
      <p:sp>
        <p:nvSpPr>
          <p:cNvPr id="35" name="NameInfo 1">
            <a:extLst>
              <a:ext uri="{FF2B5EF4-FFF2-40B4-BE49-F238E27FC236}">
                <a16:creationId xmlns:a16="http://schemas.microsoft.com/office/drawing/2014/main" id="{94D9856C-1C23-4ECC-AC12-1731BD0BB00E}"/>
              </a:ext>
            </a:extLst>
          </p:cNvPr>
          <p:cNvSpPr>
            <a:spLocks noGrp="1"/>
          </p:cNvSpPr>
          <p:nvPr>
            <p:ph type="body" sz="quarter" idx="98" hasCustomPrompt="1"/>
          </p:nvPr>
        </p:nvSpPr>
        <p:spPr>
          <a:xfrm>
            <a:off x="9864000" y="3348000"/>
            <a:ext cx="1296000" cy="324000"/>
          </a:xfrm>
        </p:spPr>
        <p:txBody>
          <a:bodyPr/>
          <a:lstStyle>
            <a:lvl1pPr>
              <a:spcBef>
                <a:spcPts val="0"/>
              </a:spcBef>
              <a:spcAft>
                <a:spcPts val="0"/>
              </a:spcAft>
              <a:defRPr sz="1000" b="1"/>
            </a:lvl1pPr>
            <a:lvl2pPr>
              <a:spcAft>
                <a:spcPts val="0"/>
              </a:spcAft>
              <a:defRPr sz="1006"/>
            </a:lvl2pPr>
            <a:lvl3pPr>
              <a:spcAft>
                <a:spcPts val="377"/>
              </a:spcAft>
              <a:defRPr sz="1006"/>
            </a:lvl3pPr>
            <a:lvl4pPr>
              <a:spcAft>
                <a:spcPts val="377"/>
              </a:spcAft>
              <a:defRPr sz="1006"/>
            </a:lvl4pPr>
            <a:lvl5pPr>
              <a:spcAft>
                <a:spcPts val="377"/>
              </a:spcAft>
              <a:defRPr sz="1006"/>
            </a:lvl5pPr>
          </a:lstStyle>
          <a:p>
            <a:pPr lvl="0"/>
            <a:r>
              <a:rPr lang="de-DE"/>
              <a:t>[Name, </a:t>
            </a:r>
          </a:p>
          <a:p>
            <a:pPr lvl="0"/>
            <a:r>
              <a:rPr lang="de-DE"/>
              <a:t>Qualifications</a:t>
            </a:r>
            <a:endParaRPr lang="de-DE" dirty="0"/>
          </a:p>
        </p:txBody>
      </p:sp>
      <p:sp>
        <p:nvSpPr>
          <p:cNvPr id="33" name="Picture 1">
            <a:extLst>
              <a:ext uri="{FF2B5EF4-FFF2-40B4-BE49-F238E27FC236}">
                <a16:creationId xmlns:a16="http://schemas.microsoft.com/office/drawing/2014/main" id="{3D96F7E2-24D7-4250-B66A-2BB2145CE6BD}"/>
              </a:ext>
            </a:extLst>
          </p:cNvPr>
          <p:cNvSpPr>
            <a:spLocks noGrp="1"/>
          </p:cNvSpPr>
          <p:nvPr>
            <p:ph type="pic" sz="quarter" idx="20"/>
          </p:nvPr>
        </p:nvSpPr>
        <p:spPr>
          <a:xfrm>
            <a:off x="9864000" y="1998000"/>
            <a:ext cx="1296000" cy="1296000"/>
          </a:xfrm>
        </p:spPr>
        <p:txBody>
          <a:bodyPr/>
          <a:lstStyle/>
          <a:p>
            <a:r>
              <a:rPr lang="de-DE" dirty="0"/>
              <a:t>Bild durch Klicken auf Symbol hinzufügen</a:t>
            </a:r>
          </a:p>
        </p:txBody>
      </p:sp>
    </p:spTree>
    <p:extLst>
      <p:ext uri="{BB962C8B-B14F-4D97-AF65-F5344CB8AC3E}">
        <p14:creationId xmlns:p14="http://schemas.microsoft.com/office/powerpoint/2010/main" val="3085837226"/>
      </p:ext>
    </p:extLst>
  </p:cSld>
  <p:clrMapOvr>
    <a:masterClrMapping/>
  </p:clrMapOvr>
  <p:extLst>
    <p:ext uri="{DCECCB84-F9BA-43D5-87BE-67443E8EF086}">
      <p15:sldGuideLst xmlns:p15="http://schemas.microsoft.com/office/powerpoint/2012/main">
        <p15:guide id="1" pos="5614">
          <p15:clr>
            <a:srgbClr val="FBAE40"/>
          </p15:clr>
        </p15:guide>
        <p15:guide id="2" pos="698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ivider - Opt 1">
    <p:bg>
      <p:bgPr>
        <a:solidFill>
          <a:schemeClr val="bg1"/>
        </a:solidFill>
        <a:effectLst/>
      </p:bgPr>
    </p:bg>
    <p:spTree>
      <p:nvGrpSpPr>
        <p:cNvPr id="1" name=""/>
        <p:cNvGrpSpPr/>
        <p:nvPr/>
      </p:nvGrpSpPr>
      <p:grpSpPr>
        <a:xfrm>
          <a:off x="0" y="0"/>
          <a:ext cx="0" cy="0"/>
          <a:chOff x="0" y="0"/>
          <a:chExt cx="0" cy="0"/>
        </a:xfrm>
      </p:grpSpPr>
      <p:pic>
        <p:nvPicPr>
          <p:cNvPr id="11" name="FullPageImage">
            <a:extLst>
              <a:ext uri="{FF2B5EF4-FFF2-40B4-BE49-F238E27FC236}">
                <a16:creationId xmlns:a16="http://schemas.microsoft.com/office/drawing/2014/main" id="{AF2E0BC6-62CF-4789-B89A-EBA2FEFF548A}"/>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0"/>
            <a:ext cx="13442400" cy="7560003"/>
          </a:xfrm>
          <a:prstGeom prst="rect">
            <a:avLst/>
          </a:prstGeom>
        </p:spPr>
      </p:pic>
      <p:sp>
        <p:nvSpPr>
          <p:cNvPr id="8" name="TintCover">
            <a:extLst>
              <a:ext uri="{FF2B5EF4-FFF2-40B4-BE49-F238E27FC236}">
                <a16:creationId xmlns:a16="http://schemas.microsoft.com/office/drawing/2014/main" id="{0559DDB1-3E42-41EB-A312-A876E11AA378}"/>
              </a:ext>
            </a:extLst>
          </p:cNvPr>
          <p:cNvSpPr/>
          <p:nvPr/>
        </p:nvSpPr>
        <p:spPr>
          <a:xfrm>
            <a:off x="-1" y="0"/>
            <a:ext cx="11038115" cy="7559674"/>
          </a:xfrm>
          <a:prstGeom prst="rect">
            <a:avLst/>
          </a:prstGeom>
          <a:gradFill flip="none" rotWithShape="1">
            <a:gsLst>
              <a:gs pos="20000">
                <a:schemeClr val="accent1"/>
              </a:gs>
              <a:gs pos="86000">
                <a:schemeClr val="accent1">
                  <a:alpha val="0"/>
                  <a:lumMod val="0"/>
                </a:schemeClr>
              </a:gs>
              <a:gs pos="100000">
                <a:schemeClr val="tx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endParaRPr>
          </a:p>
        </p:txBody>
      </p:sp>
      <p:sp>
        <p:nvSpPr>
          <p:cNvPr id="10" name="TW Logo">
            <a:extLst>
              <a:ext uri="{FF2B5EF4-FFF2-40B4-BE49-F238E27FC236}">
                <a16:creationId xmlns:a16="http://schemas.microsoft.com/office/drawing/2014/main" id="{6D2BD618-A4CF-44AB-B3E0-A7398145BF64}"/>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hasCustomPrompt="1"/>
          </p:nvPr>
        </p:nvSpPr>
        <p:spPr>
          <a:xfrm>
            <a:off x="1890000" y="4068000"/>
            <a:ext cx="7738188" cy="288000"/>
          </a:xfrm>
        </p:spPr>
        <p:txBody>
          <a:bodyPr anchor="t" anchorCtr="0"/>
          <a:lstStyle>
            <a:lvl1pPr marL="0" indent="0" algn="l">
              <a:spcBef>
                <a:spcPts val="0"/>
              </a:spcBef>
              <a:buNone/>
              <a:defRPr sz="2000" b="0">
                <a:solidFill>
                  <a:schemeClr val="bg1"/>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Click to edit divider subtitle</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1890000" y="2880000"/>
            <a:ext cx="7738188" cy="1008000"/>
          </a:xfrm>
        </p:spPr>
        <p:txBody>
          <a:bodyPr anchor="ctr"/>
          <a:lstStyle>
            <a:lvl1pPr algn="l">
              <a:defRPr sz="3200">
                <a:solidFill>
                  <a:schemeClr val="bg1"/>
                </a:solidFill>
              </a:defRPr>
            </a:lvl1pPr>
          </a:lstStyle>
          <a:p>
            <a:r>
              <a:rPr lang="de-DE"/>
              <a:t>Click to edit divider title</a:t>
            </a:r>
            <a:endParaRPr lang="de-DE" dirty="0"/>
          </a:p>
        </p:txBody>
      </p:sp>
      <p:sp>
        <p:nvSpPr>
          <p:cNvPr id="9" name="TWBar">
            <a:extLst>
              <a:ext uri="{FF2B5EF4-FFF2-40B4-BE49-F238E27FC236}">
                <a16:creationId xmlns:a16="http://schemas.microsoft.com/office/drawing/2014/main" id="{0AE8CE7F-A93B-49AC-97FA-4FC3C8FF4295}"/>
              </a:ext>
            </a:extLst>
          </p:cNvPr>
          <p:cNvSpPr/>
          <p:nvPr/>
        </p:nvSpPr>
        <p:spPr>
          <a:xfrm>
            <a:off x="1583999" y="2880000"/>
            <a:ext cx="68400" cy="10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5" name="DividerSectionNo">
            <a:extLst>
              <a:ext uri="{FF2B5EF4-FFF2-40B4-BE49-F238E27FC236}">
                <a16:creationId xmlns:a16="http://schemas.microsoft.com/office/drawing/2014/main" id="{C31001A0-78BA-4D4C-9BCD-25D9688ED067}"/>
              </a:ext>
            </a:extLst>
          </p:cNvPr>
          <p:cNvSpPr>
            <a:spLocks noGrp="1"/>
          </p:cNvSpPr>
          <p:nvPr>
            <p:ph type="body" sz="quarter" idx="11" hasCustomPrompt="1"/>
          </p:nvPr>
        </p:nvSpPr>
        <p:spPr>
          <a:xfrm>
            <a:off x="180000" y="2880000"/>
            <a:ext cx="1224000" cy="1008000"/>
          </a:xfrm>
        </p:spPr>
        <p:txBody>
          <a:bodyPr anchor="ctr" anchorCtr="0"/>
          <a:lstStyle>
            <a:lvl1pPr algn="r">
              <a:defRPr sz="5400" b="0">
                <a:solidFill>
                  <a:schemeClr val="accent3"/>
                </a:solidFill>
                <a:latin typeface="Arial" panose="020B0604020202020204" pitchFamily="34" charset="0"/>
                <a:cs typeface="Arial" panose="020B0604020202020204" pitchFamily="34" charset="0"/>
              </a:defRPr>
            </a:lvl1pPr>
            <a:lvl2pPr algn="r">
              <a:defRPr sz="6285">
                <a:solidFill>
                  <a:schemeClr val="accent3"/>
                </a:solidFill>
                <a:latin typeface="Arial" panose="020B0604020202020204" pitchFamily="34" charset="0"/>
                <a:cs typeface="Arial" panose="020B0604020202020204" pitchFamily="34" charset="0"/>
              </a:defRPr>
            </a:lvl2pPr>
            <a:lvl3pPr algn="r">
              <a:defRPr sz="6285" b="0">
                <a:solidFill>
                  <a:schemeClr val="accent3"/>
                </a:solidFill>
                <a:latin typeface="Arial" panose="020B0604020202020204" pitchFamily="34" charset="0"/>
                <a:cs typeface="Arial" panose="020B0604020202020204" pitchFamily="34" charset="0"/>
              </a:defRPr>
            </a:lvl3pPr>
            <a:lvl4pPr algn="r">
              <a:defRPr sz="6285" b="0">
                <a:solidFill>
                  <a:schemeClr val="accent3"/>
                </a:solidFill>
                <a:latin typeface="Arial" panose="020B0604020202020204" pitchFamily="34" charset="0"/>
                <a:cs typeface="Arial" panose="020B0604020202020204" pitchFamily="34" charset="0"/>
              </a:defRPr>
            </a:lvl4pPr>
            <a:lvl5pPr algn="r">
              <a:defRPr sz="6285" b="0">
                <a:solidFill>
                  <a:schemeClr val="accent3"/>
                </a:solidFill>
                <a:latin typeface="Arial" panose="020B0604020202020204" pitchFamily="34" charset="0"/>
                <a:cs typeface="Arial" panose="020B0604020202020204" pitchFamily="34" charset="0"/>
              </a:defRPr>
            </a:lvl5pPr>
          </a:lstStyle>
          <a:p>
            <a:pPr lvl="0"/>
            <a:r>
              <a:rPr lang="de-DE"/>
              <a:t>##</a:t>
            </a:r>
            <a:endParaRPr lang="de-DE" dirty="0"/>
          </a:p>
        </p:txBody>
      </p:sp>
    </p:spTree>
    <p:extLst>
      <p:ext uri="{BB962C8B-B14F-4D97-AF65-F5344CB8AC3E}">
        <p14:creationId xmlns:p14="http://schemas.microsoft.com/office/powerpoint/2010/main" val="2736459063"/>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Divider - Opt 2">
    <p:spTree>
      <p:nvGrpSpPr>
        <p:cNvPr id="1" name=""/>
        <p:cNvGrpSpPr/>
        <p:nvPr/>
      </p:nvGrpSpPr>
      <p:grpSpPr>
        <a:xfrm>
          <a:off x="0" y="0"/>
          <a:ext cx="0" cy="0"/>
          <a:chOff x="0" y="0"/>
          <a:chExt cx="0" cy="0"/>
        </a:xfrm>
      </p:grpSpPr>
      <p:pic>
        <p:nvPicPr>
          <p:cNvPr id="10" name="HalfPageImage">
            <a:extLst>
              <a:ext uri="{FF2B5EF4-FFF2-40B4-BE49-F238E27FC236}">
                <a16:creationId xmlns:a16="http://schemas.microsoft.com/office/drawing/2014/main" id="{30A97075-989A-4551-A974-164871096D2B}"/>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4536000" cy="7560002"/>
          </a:xfrm>
          <a:prstGeom prst="rect">
            <a:avLst/>
          </a:prstGeom>
        </p:spPr>
      </p:pic>
      <p:sp>
        <p:nvSpPr>
          <p:cNvPr id="3" name="SubTitle">
            <a:extLst>
              <a:ext uri="{FF2B5EF4-FFF2-40B4-BE49-F238E27FC236}">
                <a16:creationId xmlns:a16="http://schemas.microsoft.com/office/drawing/2014/main" id="{7CF52CD7-3A91-4D14-B016-07C3D49844E8}"/>
              </a:ext>
            </a:extLst>
          </p:cNvPr>
          <p:cNvSpPr>
            <a:spLocks noGrp="1"/>
          </p:cNvSpPr>
          <p:nvPr>
            <p:ph type="subTitle" idx="1" hasCustomPrompt="1"/>
          </p:nvPr>
        </p:nvSpPr>
        <p:spPr>
          <a:xfrm>
            <a:off x="5853600" y="4068000"/>
            <a:ext cx="6825226" cy="324000"/>
          </a:xfrm>
        </p:spPr>
        <p:txBody>
          <a:bodyPr anchor="t" anchorCtr="0"/>
          <a:lstStyle>
            <a:lvl1pPr marL="0" indent="0" algn="l">
              <a:spcBef>
                <a:spcPts val="0"/>
              </a:spcBef>
              <a:buNone/>
              <a:defRPr sz="20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Click to edit divider subtitle</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853600" y="2880000"/>
            <a:ext cx="6825226" cy="1008000"/>
          </a:xfrm>
        </p:spPr>
        <p:txBody>
          <a:bodyPr anchor="ctr"/>
          <a:lstStyle>
            <a:lvl1pPr algn="l">
              <a:lnSpc>
                <a:spcPct val="100000"/>
              </a:lnSpc>
              <a:defRPr sz="3200"/>
            </a:lvl1pPr>
          </a:lstStyle>
          <a:p>
            <a:r>
              <a:rPr lang="de-DE"/>
              <a:t>Click to edit divider title</a:t>
            </a:r>
            <a:endParaRPr lang="de-DE" dirty="0"/>
          </a:p>
        </p:txBody>
      </p:sp>
      <p:sp>
        <p:nvSpPr>
          <p:cNvPr id="9" name="TWBar">
            <a:extLst>
              <a:ext uri="{FF2B5EF4-FFF2-40B4-BE49-F238E27FC236}">
                <a16:creationId xmlns:a16="http://schemas.microsoft.com/office/drawing/2014/main" id="{0AE8CE7F-A93B-49AC-97FA-4FC3C8FF4295}"/>
              </a:ext>
            </a:extLst>
          </p:cNvPr>
          <p:cNvSpPr/>
          <p:nvPr/>
        </p:nvSpPr>
        <p:spPr>
          <a:xfrm>
            <a:off x="5544000" y="2880000"/>
            <a:ext cx="68400" cy="10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4" name="DividerSectionNo">
            <a:extLst>
              <a:ext uri="{FF2B5EF4-FFF2-40B4-BE49-F238E27FC236}">
                <a16:creationId xmlns:a16="http://schemas.microsoft.com/office/drawing/2014/main" id="{9B44003E-7B02-4AD9-8C27-D5853BD07DEB}"/>
              </a:ext>
            </a:extLst>
          </p:cNvPr>
          <p:cNvSpPr>
            <a:spLocks noGrp="1"/>
          </p:cNvSpPr>
          <p:nvPr>
            <p:ph type="body" sz="quarter" idx="16" hasCustomPrompt="1"/>
          </p:nvPr>
        </p:nvSpPr>
        <p:spPr>
          <a:xfrm>
            <a:off x="4158000" y="2880000"/>
            <a:ext cx="1224000" cy="1008000"/>
          </a:xfrm>
        </p:spPr>
        <p:txBody>
          <a:bodyPr anchor="ctr" anchorCtr="0"/>
          <a:lstStyle>
            <a:lvl1pPr algn="r">
              <a:defRPr sz="5400" b="0">
                <a:solidFill>
                  <a:schemeClr val="accent3"/>
                </a:solidFill>
                <a:latin typeface="Arial" panose="020B0604020202020204" pitchFamily="34" charset="0"/>
                <a:cs typeface="Arial" panose="020B0604020202020204" pitchFamily="34" charset="0"/>
              </a:defRPr>
            </a:lvl1pPr>
            <a:lvl2pPr algn="r">
              <a:defRPr sz="6285">
                <a:solidFill>
                  <a:schemeClr val="accent3"/>
                </a:solidFill>
                <a:latin typeface="Arial" panose="020B0604020202020204" pitchFamily="34" charset="0"/>
                <a:cs typeface="Arial" panose="020B0604020202020204" pitchFamily="34" charset="0"/>
              </a:defRPr>
            </a:lvl2pPr>
            <a:lvl3pPr algn="r">
              <a:defRPr sz="6285" b="0">
                <a:solidFill>
                  <a:schemeClr val="accent3"/>
                </a:solidFill>
                <a:latin typeface="Arial" panose="020B0604020202020204" pitchFamily="34" charset="0"/>
                <a:cs typeface="Arial" panose="020B0604020202020204" pitchFamily="34" charset="0"/>
              </a:defRPr>
            </a:lvl3pPr>
            <a:lvl4pPr algn="r">
              <a:defRPr sz="6285" b="0">
                <a:solidFill>
                  <a:schemeClr val="accent3"/>
                </a:solidFill>
                <a:latin typeface="Arial" panose="020B0604020202020204" pitchFamily="34" charset="0"/>
                <a:cs typeface="Arial" panose="020B0604020202020204" pitchFamily="34" charset="0"/>
              </a:defRPr>
            </a:lvl4pPr>
            <a:lvl5pPr algn="r">
              <a:defRPr sz="6285" b="0">
                <a:solidFill>
                  <a:schemeClr val="accent3"/>
                </a:solidFill>
                <a:latin typeface="Arial" panose="020B0604020202020204" pitchFamily="34" charset="0"/>
                <a:cs typeface="Arial" panose="020B0604020202020204" pitchFamily="34" charset="0"/>
              </a:defRPr>
            </a:lvl5pPr>
          </a:lstStyle>
          <a:p>
            <a:pPr lvl="0"/>
            <a:r>
              <a:rPr lang="de-DE"/>
              <a:t>##</a:t>
            </a:r>
            <a:endParaRPr lang="de-DE" dirty="0"/>
          </a:p>
        </p:txBody>
      </p:sp>
      <p:sp>
        <p:nvSpPr>
          <p:cNvPr id="7" name="TW Logo">
            <a:extLst>
              <a:ext uri="{FF2B5EF4-FFF2-40B4-BE49-F238E27FC236}">
                <a16:creationId xmlns:a16="http://schemas.microsoft.com/office/drawing/2014/main" id="{867D960A-6BA8-4B84-83F2-CEBC3D7E7DB5}"/>
              </a:ext>
            </a:extLst>
          </p:cNvPr>
          <p:cNvSpPr>
            <a:spLocks noEditPoints="1"/>
          </p:cNvSpPr>
          <p:nvPr/>
        </p:nvSpPr>
        <p:spPr bwMode="auto">
          <a:xfrm>
            <a:off x="11214000"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Tree>
    <p:extLst>
      <p:ext uri="{BB962C8B-B14F-4D97-AF65-F5344CB8AC3E}">
        <p14:creationId xmlns:p14="http://schemas.microsoft.com/office/powerpoint/2010/main" val="3591512796"/>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Divider - Opt 3">
    <p:spTree>
      <p:nvGrpSpPr>
        <p:cNvPr id="1" name=""/>
        <p:cNvGrpSpPr/>
        <p:nvPr/>
      </p:nvGrpSpPr>
      <p:grpSpPr>
        <a:xfrm>
          <a:off x="0" y="0"/>
          <a:ext cx="0" cy="0"/>
          <a:chOff x="0" y="0"/>
          <a:chExt cx="0" cy="0"/>
        </a:xfrm>
      </p:grpSpPr>
      <p:sp>
        <p:nvSpPr>
          <p:cNvPr id="11" name="BackgroundPanel">
            <a:extLst>
              <a:ext uri="{FF2B5EF4-FFF2-40B4-BE49-F238E27FC236}">
                <a16:creationId xmlns:a16="http://schemas.microsoft.com/office/drawing/2014/main" id="{3D9D97A6-B49F-4B7C-8E6C-8D4215B447D1}"/>
              </a:ext>
            </a:extLst>
          </p:cNvPr>
          <p:cNvSpPr/>
          <p:nvPr/>
        </p:nvSpPr>
        <p:spPr>
          <a:xfrm>
            <a:off x="0" y="1"/>
            <a:ext cx="4536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hasCustomPrompt="1"/>
          </p:nvPr>
        </p:nvSpPr>
        <p:spPr>
          <a:xfrm>
            <a:off x="5853600" y="4104000"/>
            <a:ext cx="6825226" cy="324000"/>
          </a:xfrm>
        </p:spPr>
        <p:txBody>
          <a:bodyPr anchor="t" anchorCtr="0"/>
          <a:lstStyle>
            <a:lvl1pPr marL="0" indent="0" algn="l">
              <a:spcBef>
                <a:spcPts val="0"/>
              </a:spcBef>
              <a:buNone/>
              <a:defRPr sz="20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Click to edit divider subtitle</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853600" y="2880000"/>
            <a:ext cx="6825226" cy="1008000"/>
          </a:xfrm>
        </p:spPr>
        <p:txBody>
          <a:bodyPr anchor="ctr"/>
          <a:lstStyle>
            <a:lvl1pPr algn="l">
              <a:lnSpc>
                <a:spcPct val="100000"/>
              </a:lnSpc>
              <a:defRPr sz="3200"/>
            </a:lvl1pPr>
          </a:lstStyle>
          <a:p>
            <a:r>
              <a:rPr lang="de-DE"/>
              <a:t>Click to edit divider title</a:t>
            </a:r>
            <a:endParaRPr lang="de-DE" dirty="0"/>
          </a:p>
        </p:txBody>
      </p:sp>
      <p:sp>
        <p:nvSpPr>
          <p:cNvPr id="9" name="TWBar">
            <a:extLst>
              <a:ext uri="{FF2B5EF4-FFF2-40B4-BE49-F238E27FC236}">
                <a16:creationId xmlns:a16="http://schemas.microsoft.com/office/drawing/2014/main" id="{0AE8CE7F-A93B-49AC-97FA-4FC3C8FF4295}"/>
              </a:ext>
            </a:extLst>
          </p:cNvPr>
          <p:cNvSpPr/>
          <p:nvPr/>
        </p:nvSpPr>
        <p:spPr>
          <a:xfrm>
            <a:off x="5544000" y="2880000"/>
            <a:ext cx="68400" cy="10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MainPicture">
            <a:extLst>
              <a:ext uri="{FF2B5EF4-FFF2-40B4-BE49-F238E27FC236}">
                <a16:creationId xmlns:a16="http://schemas.microsoft.com/office/drawing/2014/main" id="{9EA09FF6-3062-42D9-A3B5-27DBBD00EB69}"/>
              </a:ext>
            </a:extLst>
          </p:cNvPr>
          <p:cNvSpPr>
            <a:spLocks noGrp="1"/>
          </p:cNvSpPr>
          <p:nvPr>
            <p:ph type="pic" sz="quarter" idx="11"/>
          </p:nvPr>
        </p:nvSpPr>
        <p:spPr>
          <a:xfrm>
            <a:off x="0" y="1"/>
            <a:ext cx="4536000" cy="7559675"/>
          </a:xfrm>
        </p:spPr>
        <p:txBody>
          <a:bodyPr/>
          <a:lstStyle/>
          <a:p>
            <a:r>
              <a:rPr lang="de-DE" dirty="0"/>
              <a:t>Bild durch Klicken auf </a:t>
            </a:r>
            <a:r>
              <a:rPr lang="de-DE"/>
              <a:t>Symbol hinzufügen</a:t>
            </a:r>
            <a:endParaRPr lang="de-DE" dirty="0"/>
          </a:p>
        </p:txBody>
      </p:sp>
      <p:sp>
        <p:nvSpPr>
          <p:cNvPr id="14" name="DividerSectionNo">
            <a:extLst>
              <a:ext uri="{FF2B5EF4-FFF2-40B4-BE49-F238E27FC236}">
                <a16:creationId xmlns:a16="http://schemas.microsoft.com/office/drawing/2014/main" id="{9B44003E-7B02-4AD9-8C27-D5853BD07DEB}"/>
              </a:ext>
            </a:extLst>
          </p:cNvPr>
          <p:cNvSpPr>
            <a:spLocks noGrp="1"/>
          </p:cNvSpPr>
          <p:nvPr>
            <p:ph type="body" sz="quarter" idx="16" hasCustomPrompt="1"/>
          </p:nvPr>
        </p:nvSpPr>
        <p:spPr>
          <a:xfrm>
            <a:off x="4158000" y="2880000"/>
            <a:ext cx="1224000" cy="1008000"/>
          </a:xfrm>
        </p:spPr>
        <p:txBody>
          <a:bodyPr anchor="ctr" anchorCtr="0"/>
          <a:lstStyle>
            <a:lvl1pPr algn="r">
              <a:defRPr sz="5400" b="0">
                <a:solidFill>
                  <a:schemeClr val="accent3"/>
                </a:solidFill>
                <a:latin typeface="Arial" panose="020B0604020202020204" pitchFamily="34" charset="0"/>
                <a:cs typeface="Arial" panose="020B0604020202020204" pitchFamily="34" charset="0"/>
              </a:defRPr>
            </a:lvl1pPr>
            <a:lvl2pPr algn="r">
              <a:defRPr sz="6285">
                <a:solidFill>
                  <a:schemeClr val="accent3"/>
                </a:solidFill>
                <a:latin typeface="Arial" panose="020B0604020202020204" pitchFamily="34" charset="0"/>
                <a:cs typeface="Arial" panose="020B0604020202020204" pitchFamily="34" charset="0"/>
              </a:defRPr>
            </a:lvl2pPr>
            <a:lvl3pPr algn="r">
              <a:defRPr sz="6285" b="0">
                <a:solidFill>
                  <a:schemeClr val="accent3"/>
                </a:solidFill>
                <a:latin typeface="Arial" panose="020B0604020202020204" pitchFamily="34" charset="0"/>
                <a:cs typeface="Arial" panose="020B0604020202020204" pitchFamily="34" charset="0"/>
              </a:defRPr>
            </a:lvl3pPr>
            <a:lvl4pPr algn="r">
              <a:defRPr sz="6285" b="0">
                <a:solidFill>
                  <a:schemeClr val="accent3"/>
                </a:solidFill>
                <a:latin typeface="Arial" panose="020B0604020202020204" pitchFamily="34" charset="0"/>
                <a:cs typeface="Arial" panose="020B0604020202020204" pitchFamily="34" charset="0"/>
              </a:defRPr>
            </a:lvl4pPr>
            <a:lvl5pPr algn="r">
              <a:defRPr sz="6285" b="0">
                <a:solidFill>
                  <a:schemeClr val="accent3"/>
                </a:solidFill>
                <a:latin typeface="Arial" panose="020B0604020202020204" pitchFamily="34" charset="0"/>
                <a:cs typeface="Arial" panose="020B0604020202020204" pitchFamily="34" charset="0"/>
              </a:defRPr>
            </a:lvl5pPr>
          </a:lstStyle>
          <a:p>
            <a:pPr lvl="0"/>
            <a:r>
              <a:rPr lang="de-DE"/>
              <a:t>##</a:t>
            </a:r>
            <a:endParaRPr lang="de-DE" dirty="0"/>
          </a:p>
        </p:txBody>
      </p:sp>
      <p:sp>
        <p:nvSpPr>
          <p:cNvPr id="10" name="TW Logo">
            <a:extLst>
              <a:ext uri="{FF2B5EF4-FFF2-40B4-BE49-F238E27FC236}">
                <a16:creationId xmlns:a16="http://schemas.microsoft.com/office/drawing/2014/main" id="{5B3D2A5D-A4BC-4587-916F-B0893D6861FD}"/>
              </a:ext>
            </a:extLst>
          </p:cNvPr>
          <p:cNvSpPr>
            <a:spLocks noEditPoints="1"/>
          </p:cNvSpPr>
          <p:nvPr/>
        </p:nvSpPr>
        <p:spPr bwMode="auto">
          <a:xfrm>
            <a:off x="11214000"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Tree>
    <p:extLst>
      <p:ext uri="{BB962C8B-B14F-4D97-AF65-F5344CB8AC3E}">
        <p14:creationId xmlns:p14="http://schemas.microsoft.com/office/powerpoint/2010/main" val="3475233914"/>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Divider - Opt 4">
    <p:bg>
      <p:bgPr>
        <a:solidFill>
          <a:schemeClr val="bg1"/>
        </a:solidFill>
        <a:effectLst/>
      </p:bgPr>
    </p:bg>
    <p:spTree>
      <p:nvGrpSpPr>
        <p:cNvPr id="1" name=""/>
        <p:cNvGrpSpPr/>
        <p:nvPr/>
      </p:nvGrpSpPr>
      <p:grpSpPr>
        <a:xfrm>
          <a:off x="0" y="0"/>
          <a:ext cx="0" cy="0"/>
          <a:chOff x="0" y="0"/>
          <a:chExt cx="0" cy="0"/>
        </a:xfrm>
      </p:grpSpPr>
      <p:sp>
        <p:nvSpPr>
          <p:cNvPr id="13" name="BackgroundPanel">
            <a:extLst>
              <a:ext uri="{FF2B5EF4-FFF2-40B4-BE49-F238E27FC236}">
                <a16:creationId xmlns:a16="http://schemas.microsoft.com/office/drawing/2014/main" id="{3C9435CE-3E9D-42EF-9568-1FECF0F57DC3}"/>
              </a:ext>
            </a:extLst>
          </p:cNvPr>
          <p:cNvSpPr/>
          <p:nvPr/>
        </p:nvSpPr>
        <p:spPr>
          <a:xfrm>
            <a:off x="-1" y="1"/>
            <a:ext cx="13439775"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hasCustomPrompt="1"/>
          </p:nvPr>
        </p:nvSpPr>
        <p:spPr>
          <a:xfrm>
            <a:off x="1882800" y="4068000"/>
            <a:ext cx="7738188" cy="288000"/>
          </a:xfrm>
        </p:spPr>
        <p:txBody>
          <a:bodyPr anchor="t" anchorCtr="0"/>
          <a:lstStyle>
            <a:lvl1pPr marL="0" indent="0" algn="l">
              <a:spcBef>
                <a:spcPts val="0"/>
              </a:spcBef>
              <a:buNone/>
              <a:defRPr sz="2000" b="0">
                <a:solidFill>
                  <a:schemeClr val="bg1"/>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Click to edit divider subtitle</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1890000" y="2880000"/>
            <a:ext cx="7738188" cy="1008000"/>
          </a:xfrm>
        </p:spPr>
        <p:txBody>
          <a:bodyPr anchor="ctr"/>
          <a:lstStyle>
            <a:lvl1pPr algn="l">
              <a:defRPr sz="3200">
                <a:solidFill>
                  <a:schemeClr val="bg1"/>
                </a:solidFill>
              </a:defRPr>
            </a:lvl1pPr>
          </a:lstStyle>
          <a:p>
            <a:r>
              <a:rPr lang="de-DE"/>
              <a:t>Click to edit divider title</a:t>
            </a:r>
            <a:endParaRPr lang="de-DE" dirty="0"/>
          </a:p>
        </p:txBody>
      </p:sp>
      <p:sp>
        <p:nvSpPr>
          <p:cNvPr id="9" name="TWBar">
            <a:extLst>
              <a:ext uri="{FF2B5EF4-FFF2-40B4-BE49-F238E27FC236}">
                <a16:creationId xmlns:a16="http://schemas.microsoft.com/office/drawing/2014/main" id="{0AE8CE7F-A93B-49AC-97FA-4FC3C8FF4295}"/>
              </a:ext>
            </a:extLst>
          </p:cNvPr>
          <p:cNvSpPr/>
          <p:nvPr/>
        </p:nvSpPr>
        <p:spPr>
          <a:xfrm>
            <a:off x="1584000" y="2880000"/>
            <a:ext cx="68400" cy="10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0" name="DividerSectionNo">
            <a:extLst>
              <a:ext uri="{FF2B5EF4-FFF2-40B4-BE49-F238E27FC236}">
                <a16:creationId xmlns:a16="http://schemas.microsoft.com/office/drawing/2014/main" id="{30F28C3D-FC9D-4DB5-B25D-7F74E966B05D}"/>
              </a:ext>
            </a:extLst>
          </p:cNvPr>
          <p:cNvSpPr>
            <a:spLocks noGrp="1"/>
          </p:cNvSpPr>
          <p:nvPr>
            <p:ph type="body" sz="quarter" idx="11" hasCustomPrompt="1"/>
          </p:nvPr>
        </p:nvSpPr>
        <p:spPr>
          <a:xfrm>
            <a:off x="180000" y="2880000"/>
            <a:ext cx="1224000" cy="1008000"/>
          </a:xfrm>
        </p:spPr>
        <p:txBody>
          <a:bodyPr anchor="ctr" anchorCtr="0"/>
          <a:lstStyle>
            <a:lvl1pPr algn="r">
              <a:defRPr sz="5400" b="0">
                <a:solidFill>
                  <a:schemeClr val="accent3"/>
                </a:solidFill>
                <a:latin typeface="Arial" panose="020B0604020202020204" pitchFamily="34" charset="0"/>
                <a:cs typeface="Arial" panose="020B0604020202020204" pitchFamily="34" charset="0"/>
              </a:defRPr>
            </a:lvl1pPr>
            <a:lvl2pPr algn="r">
              <a:defRPr sz="6285">
                <a:solidFill>
                  <a:schemeClr val="accent3"/>
                </a:solidFill>
                <a:latin typeface="Arial" panose="020B0604020202020204" pitchFamily="34" charset="0"/>
                <a:cs typeface="Arial" panose="020B0604020202020204" pitchFamily="34" charset="0"/>
              </a:defRPr>
            </a:lvl2pPr>
            <a:lvl3pPr algn="r">
              <a:defRPr sz="6285" b="0">
                <a:solidFill>
                  <a:schemeClr val="accent3"/>
                </a:solidFill>
                <a:latin typeface="Arial" panose="020B0604020202020204" pitchFamily="34" charset="0"/>
                <a:cs typeface="Arial" panose="020B0604020202020204" pitchFamily="34" charset="0"/>
              </a:defRPr>
            </a:lvl3pPr>
            <a:lvl4pPr algn="r">
              <a:defRPr sz="6285" b="0">
                <a:solidFill>
                  <a:schemeClr val="accent3"/>
                </a:solidFill>
                <a:latin typeface="Arial" panose="020B0604020202020204" pitchFamily="34" charset="0"/>
                <a:cs typeface="Arial" panose="020B0604020202020204" pitchFamily="34" charset="0"/>
              </a:defRPr>
            </a:lvl4pPr>
            <a:lvl5pPr algn="r">
              <a:defRPr sz="6285" b="0">
                <a:solidFill>
                  <a:schemeClr val="accent3"/>
                </a:solidFill>
                <a:latin typeface="Arial" panose="020B0604020202020204" pitchFamily="34" charset="0"/>
                <a:cs typeface="Arial" panose="020B0604020202020204" pitchFamily="34" charset="0"/>
              </a:defRPr>
            </a:lvl5pPr>
          </a:lstStyle>
          <a:p>
            <a:pPr lvl="0"/>
            <a:r>
              <a:rPr lang="de-DE"/>
              <a:t>##</a:t>
            </a:r>
            <a:endParaRPr lang="de-DE" dirty="0"/>
          </a:p>
        </p:txBody>
      </p:sp>
      <p:sp>
        <p:nvSpPr>
          <p:cNvPr id="11" name="TW Logo">
            <a:extLst>
              <a:ext uri="{FF2B5EF4-FFF2-40B4-BE49-F238E27FC236}">
                <a16:creationId xmlns:a16="http://schemas.microsoft.com/office/drawing/2014/main" id="{D0619BF6-0242-4E30-8268-CBC0E82D54DC}"/>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Tree>
    <p:extLst>
      <p:ext uri="{BB962C8B-B14F-4D97-AF65-F5344CB8AC3E}">
        <p14:creationId xmlns:p14="http://schemas.microsoft.com/office/powerpoint/2010/main" val="879998829"/>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Back Page">
    <p:spTree>
      <p:nvGrpSpPr>
        <p:cNvPr id="1" name=""/>
        <p:cNvGrpSpPr/>
        <p:nvPr/>
      </p:nvGrpSpPr>
      <p:grpSpPr>
        <a:xfrm>
          <a:off x="0" y="0"/>
          <a:ext cx="0" cy="0"/>
          <a:chOff x="0" y="0"/>
          <a:chExt cx="0" cy="0"/>
        </a:xfrm>
      </p:grpSpPr>
      <p:sp>
        <p:nvSpPr>
          <p:cNvPr id="25" name="BackgroundBanner">
            <a:extLst>
              <a:ext uri="{FF2B5EF4-FFF2-40B4-BE49-F238E27FC236}">
                <a16:creationId xmlns:a16="http://schemas.microsoft.com/office/drawing/2014/main" id="{825586E7-279D-419C-B3B2-4C9E3E535572}"/>
              </a:ext>
            </a:extLst>
          </p:cNvPr>
          <p:cNvSpPr/>
          <p:nvPr/>
        </p:nvSpPr>
        <p:spPr bwMode="ltGray">
          <a:xfrm>
            <a:off x="1" y="1"/>
            <a:ext cx="13439775"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24" name="FooterTextBox">
            <a:extLst>
              <a:ext uri="{FF2B5EF4-FFF2-40B4-BE49-F238E27FC236}">
                <a16:creationId xmlns:a16="http://schemas.microsoft.com/office/drawing/2014/main" id="{E6231646-BEC7-4881-B43C-0414D6EA2930}"/>
              </a:ext>
            </a:extLst>
          </p:cNvPr>
          <p:cNvSpPr txBox="1"/>
          <p:nvPr/>
        </p:nvSpPr>
        <p:spPr bwMode="gray">
          <a:xfrm>
            <a:off x="793750" y="5579999"/>
            <a:ext cx="11880000" cy="1532001"/>
          </a:xfrm>
          <a:prstGeom prst="rect">
            <a:avLst/>
          </a:prstGeom>
          <a:noFill/>
        </p:spPr>
        <p:txBody>
          <a:bodyPr wrap="square" lIns="0" tIns="0" rIns="0" bIns="0" rtlCol="0" anchor="b" anchorCtr="0">
            <a:noAutofit/>
          </a:bodyPr>
          <a:lstStyle/>
          <a:p>
            <a:pPr algn="l">
              <a:spcBef>
                <a:spcPts val="0"/>
              </a:spcBef>
              <a:spcAft>
                <a:spcPts val="600"/>
              </a:spcAft>
              <a:tabLst>
                <a:tab pos="11940997" algn="r"/>
              </a:tabLst>
            </a:pPr>
            <a:r>
              <a:rPr lang="de-DE" sz="1400" dirty="0">
                <a:solidFill>
                  <a:srgbClr val="00C389"/>
                </a:solidFill>
                <a:latin typeface="Arial" panose="020B0604020202020204" pitchFamily="34" charset="0"/>
                <a:cs typeface="Arial" panose="020B0604020202020204" pitchFamily="34" charset="0"/>
              </a:rPr>
              <a:t>Europa &gt; Mittlerer Osten &gt; Asien</a:t>
            </a:r>
            <a:r>
              <a:rPr lang="de-DE" sz="1400" dirty="0">
                <a:solidFill>
                  <a:srgbClr val="FFFFFF"/>
                </a:solidFill>
                <a:latin typeface="Arial" panose="020B0604020202020204" pitchFamily="34" charset="0"/>
                <a:cs typeface="Arial" panose="020B0604020202020204" pitchFamily="34" charset="0"/>
              </a:rPr>
              <a:t>	taylorwessing.com</a:t>
            </a:r>
          </a:p>
          <a:p>
            <a:pPr algn="l">
              <a:spcBef>
                <a:spcPts val="0"/>
              </a:spcBef>
              <a:spcAft>
                <a:spcPts val="200"/>
              </a:spcAft>
              <a:tabLst>
                <a:tab pos="11940997" algn="r"/>
              </a:tabLst>
            </a:pPr>
            <a:r>
              <a:rPr lang="de-DE" sz="800" dirty="0">
                <a:solidFill>
                  <a:srgbClr val="FFFFFF"/>
                </a:solidFill>
                <a:latin typeface="Arial" panose="020B0604020202020204" pitchFamily="34" charset="0"/>
                <a:cs typeface="Arial" panose="020B0604020202020204" pitchFamily="34" charset="0"/>
              </a:rPr>
              <a:t>© Taylor Wessing 2024</a:t>
            </a:r>
          </a:p>
          <a:p>
            <a:pPr algn="l">
              <a:spcBef>
                <a:spcPts val="0"/>
              </a:spcBef>
              <a:spcAft>
                <a:spcPts val="200"/>
              </a:spcAft>
              <a:tabLst>
                <a:tab pos="11940997" algn="r"/>
              </a:tabLst>
            </a:pPr>
            <a:r>
              <a:rPr lang="de-DE" sz="800" dirty="0">
                <a:solidFill>
                  <a:srgbClr val="FFFFFF"/>
                </a:solidFill>
                <a:latin typeface="Arial" panose="020B0604020202020204" pitchFamily="34" charset="0"/>
                <a:cs typeface="Arial" panose="020B0604020202020204" pitchFamily="34" charset="0"/>
              </a:rPr>
              <a:t>Diese Publikation stellt keine Rechtsberatung dar. Die unter der Bezeichnung Taylor Wessing tätigen Einheiten handeln unter einem gemeinsamen Markennamen, sind jedoch rechtlich unabhängig voneinander; sie sind Mitglieder des Taylor Wessing Vereins bzw. mit einem solchen Mitglied verbunden. Der Taylor Wessing Verein selbst erbringt keine rechtlichen Dienstleistungen. Weiterführende Informationen sind in unserem Impressum unter taylorwessing.com/de/legal/</a:t>
            </a:r>
            <a:r>
              <a:rPr lang="de-DE" sz="800" dirty="0" err="1">
                <a:solidFill>
                  <a:srgbClr val="FFFFFF"/>
                </a:solidFill>
                <a:latin typeface="Arial" panose="020B0604020202020204" pitchFamily="34" charset="0"/>
                <a:cs typeface="Arial" panose="020B0604020202020204" pitchFamily="34" charset="0"/>
              </a:rPr>
              <a:t>regulatory</a:t>
            </a:r>
            <a:r>
              <a:rPr lang="de-DE" sz="800" dirty="0">
                <a:solidFill>
                  <a:srgbClr val="FFFFFF"/>
                </a:solidFill>
                <a:latin typeface="Arial" panose="020B0604020202020204" pitchFamily="34" charset="0"/>
                <a:cs typeface="Arial" panose="020B0604020202020204" pitchFamily="34" charset="0"/>
              </a:rPr>
              <a:t>-information zu </a:t>
            </a:r>
            <a:r>
              <a:rPr lang="de-DE" sz="800">
                <a:solidFill>
                  <a:srgbClr val="FFFFFF"/>
                </a:solidFill>
                <a:latin typeface="Arial" panose="020B0604020202020204" pitchFamily="34" charset="0"/>
                <a:cs typeface="Arial" panose="020B0604020202020204" pitchFamily="34" charset="0"/>
              </a:rPr>
              <a:t>finden.</a:t>
            </a:r>
            <a:endParaRPr lang="de-DE" sz="800" dirty="0">
              <a:solidFill>
                <a:srgbClr val="FFFF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43154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Slide - Opt 1 - 2 lines">
    <p:spTree>
      <p:nvGrpSpPr>
        <p:cNvPr id="1" name=""/>
        <p:cNvGrpSpPr/>
        <p:nvPr/>
      </p:nvGrpSpPr>
      <p:grpSpPr>
        <a:xfrm>
          <a:off x="0" y="0"/>
          <a:ext cx="0" cy="0"/>
          <a:chOff x="0" y="0"/>
          <a:chExt cx="0" cy="0"/>
        </a:xfrm>
      </p:grpSpPr>
      <p:sp>
        <p:nvSpPr>
          <p:cNvPr id="11" name="BackgroundPanel">
            <a:extLst>
              <a:ext uri="{FF2B5EF4-FFF2-40B4-BE49-F238E27FC236}">
                <a16:creationId xmlns:a16="http://schemas.microsoft.com/office/drawing/2014/main" id="{3D9D97A6-B49F-4B7C-8E6C-8D4215B447D1}"/>
              </a:ext>
            </a:extLst>
          </p:cNvPr>
          <p:cNvSpPr/>
          <p:nvPr/>
        </p:nvSpPr>
        <p:spPr>
          <a:xfrm>
            <a:off x="0" y="1"/>
            <a:ext cx="4536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1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5" name="TitlePagePandC">
            <a:extLst>
              <a:ext uri="{FF2B5EF4-FFF2-40B4-BE49-F238E27FC236}">
                <a16:creationId xmlns:a16="http://schemas.microsoft.com/office/drawing/2014/main" id="{4A809D2B-4E40-4674-943B-0B8B5E247899}"/>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latin typeface="Arial" panose="020B0604020202020204" pitchFamily="34" charset="0"/>
                <a:cs typeface="Arial" panose="020B0604020202020204" pitchFamily="34" charset="0"/>
              </a:rPr>
              <a:t>Privat und vertraulich</a:t>
            </a:r>
            <a:endParaRPr lang="de-DE" sz="1200" dirty="0">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4888800"/>
            <a:ext cx="7578000" cy="216000"/>
          </a:xfrm>
        </p:spPr>
        <p:txBody>
          <a:bodyPr/>
          <a:lstStyle>
            <a:lvl1pPr marL="0" indent="0" algn="l">
              <a:spcBef>
                <a:spcPts val="0"/>
              </a:spcBef>
              <a:buFont typeface="Arial" panose="020B0604020202020204" pitchFamily="34" charset="0"/>
              <a:buNone/>
              <a:defRPr sz="1400" b="0"/>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3996000"/>
            <a:ext cx="7578000" cy="370800"/>
          </a:xfrm>
        </p:spPr>
        <p:txBody>
          <a:bodyPr anchor="t" anchorCtr="0"/>
          <a:lstStyle>
            <a:lvl1pPr marL="0" indent="0" algn="l">
              <a:spcBef>
                <a:spcPts val="0"/>
              </a:spcBef>
              <a:buNone/>
              <a:defRPr sz="24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079600" y="2718000"/>
            <a:ext cx="7578000" cy="1116000"/>
          </a:xfrm>
        </p:spPr>
        <p:txBody>
          <a:bodyPr anchor="b"/>
          <a:lstStyle>
            <a:lvl1pPr algn="l">
              <a:lnSpc>
                <a:spcPct val="100000"/>
              </a:lnSpc>
              <a:defRPr sz="3600"/>
            </a:lvl1pPr>
          </a:lstStyle>
          <a:p>
            <a:r>
              <a:rPr lang="de-DE"/>
              <a:t>Click to edit Master title</a:t>
            </a:r>
            <a:br>
              <a:rPr lang="de-DE"/>
            </a:br>
            <a:r>
              <a:rPr lang="de-DE"/>
              <a:t>(must be 2 lines)</a:t>
            </a:r>
            <a:endParaRPr lang="de-DE" dirty="0"/>
          </a:p>
        </p:txBody>
      </p:sp>
    </p:spTree>
    <p:extLst>
      <p:ext uri="{BB962C8B-B14F-4D97-AF65-F5344CB8AC3E}">
        <p14:creationId xmlns:p14="http://schemas.microsoft.com/office/powerpoint/2010/main" val="3086179855"/>
      </p:ext>
    </p:extLst>
  </p:cSld>
  <p:clrMapOvr>
    <a:masterClrMapping/>
  </p:clrMapOvr>
  <p:hf sldNum="0" hdr="0" dt="0"/>
  <p:extLst>
    <p:ext uri="{DCECCB84-F9BA-43D5-87BE-67443E8EF086}">
      <p15:sldGuideLst xmlns:p15="http://schemas.microsoft.com/office/powerpoint/2012/main">
        <p15:guide id="3" pos="4233" userDrawn="1">
          <p15:clr>
            <a:srgbClr val="FBAE40"/>
          </p15:clr>
        </p15:guide>
        <p15:guide id="4" pos="319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 Opt 1 - 3 lines">
    <p:spTree>
      <p:nvGrpSpPr>
        <p:cNvPr id="1" name=""/>
        <p:cNvGrpSpPr/>
        <p:nvPr/>
      </p:nvGrpSpPr>
      <p:grpSpPr>
        <a:xfrm>
          <a:off x="0" y="0"/>
          <a:ext cx="0" cy="0"/>
          <a:chOff x="0" y="0"/>
          <a:chExt cx="0" cy="0"/>
        </a:xfrm>
      </p:grpSpPr>
      <p:sp>
        <p:nvSpPr>
          <p:cNvPr id="11" name="BackgroundPanel">
            <a:extLst>
              <a:ext uri="{FF2B5EF4-FFF2-40B4-BE49-F238E27FC236}">
                <a16:creationId xmlns:a16="http://schemas.microsoft.com/office/drawing/2014/main" id="{3D9D97A6-B49F-4B7C-8E6C-8D4215B447D1}"/>
              </a:ext>
            </a:extLst>
          </p:cNvPr>
          <p:cNvSpPr/>
          <p:nvPr/>
        </p:nvSpPr>
        <p:spPr>
          <a:xfrm>
            <a:off x="0" y="1"/>
            <a:ext cx="4536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51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3" name="TitlePagePandC">
            <a:extLst>
              <a:ext uri="{FF2B5EF4-FFF2-40B4-BE49-F238E27FC236}">
                <a16:creationId xmlns:a16="http://schemas.microsoft.com/office/drawing/2014/main" id="{0A18B494-9A1E-44DE-986B-74B7B7E7E3DB}"/>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latin typeface="Arial" panose="020B0604020202020204" pitchFamily="34" charset="0"/>
                <a:cs typeface="Arial" panose="020B0604020202020204" pitchFamily="34" charset="0"/>
              </a:rPr>
              <a:t>Privat und vertraulich</a:t>
            </a:r>
            <a:endParaRPr lang="de-DE" sz="1200" dirty="0">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5500800"/>
            <a:ext cx="7578000" cy="216000"/>
          </a:xfrm>
        </p:spPr>
        <p:txBody>
          <a:bodyPr/>
          <a:lstStyle>
            <a:lvl1pPr marL="0" indent="0" algn="l">
              <a:spcBef>
                <a:spcPts val="0"/>
              </a:spcBef>
              <a:buFont typeface="Arial" panose="020B0604020202020204" pitchFamily="34" charset="0"/>
              <a:buNone/>
              <a:defRPr sz="1400" b="0"/>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4536000"/>
            <a:ext cx="7578000" cy="370800"/>
          </a:xfrm>
        </p:spPr>
        <p:txBody>
          <a:bodyPr anchor="t" anchorCtr="0"/>
          <a:lstStyle>
            <a:lvl1pPr marL="0" indent="0" algn="l">
              <a:spcBef>
                <a:spcPts val="0"/>
              </a:spcBef>
              <a:buNone/>
              <a:defRPr sz="24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079600" y="2718000"/>
            <a:ext cx="7578000" cy="1620000"/>
          </a:xfrm>
        </p:spPr>
        <p:txBody>
          <a:bodyPr anchor="b"/>
          <a:lstStyle>
            <a:lvl1pPr algn="l">
              <a:lnSpc>
                <a:spcPct val="100000"/>
              </a:lnSpc>
              <a:defRPr sz="3600"/>
            </a:lvl1pPr>
          </a:lstStyle>
          <a:p>
            <a:r>
              <a:rPr lang="de-DE"/>
              <a:t>Click to edit Master title</a:t>
            </a:r>
            <a:br>
              <a:rPr lang="de-DE"/>
            </a:br>
            <a:r>
              <a:rPr lang="de-DE"/>
              <a:t>(must be </a:t>
            </a:r>
            <a:br>
              <a:rPr lang="de-DE"/>
            </a:br>
            <a:r>
              <a:rPr lang="de-DE"/>
              <a:t>3 lines)</a:t>
            </a:r>
            <a:endParaRPr lang="de-DE" dirty="0"/>
          </a:p>
        </p:txBody>
      </p:sp>
    </p:spTree>
    <p:extLst>
      <p:ext uri="{BB962C8B-B14F-4D97-AF65-F5344CB8AC3E}">
        <p14:creationId xmlns:p14="http://schemas.microsoft.com/office/powerpoint/2010/main" val="2473165680"/>
      </p:ext>
    </p:extLst>
  </p:cSld>
  <p:clrMapOvr>
    <a:masterClrMapping/>
  </p:clrMapOvr>
  <p:hf sldNum="0" hdr="0" dt="0"/>
  <p:extLst>
    <p:ext uri="{DCECCB84-F9BA-43D5-87BE-67443E8EF086}">
      <p15:sldGuideLst xmlns:p15="http://schemas.microsoft.com/office/powerpoint/2012/main">
        <p15:guide id="3" pos="4233" userDrawn="1">
          <p15:clr>
            <a:srgbClr val="FBAE40"/>
          </p15:clr>
        </p15:guide>
        <p15:guide id="4" pos="319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Slide - Opt 2 - 2 lines">
    <p:spTree>
      <p:nvGrpSpPr>
        <p:cNvPr id="1" name=""/>
        <p:cNvGrpSpPr/>
        <p:nvPr/>
      </p:nvGrpSpPr>
      <p:grpSpPr>
        <a:xfrm>
          <a:off x="0" y="0"/>
          <a:ext cx="0" cy="0"/>
          <a:chOff x="0" y="0"/>
          <a:chExt cx="0" cy="0"/>
        </a:xfrm>
      </p:grpSpPr>
      <p:pic>
        <p:nvPicPr>
          <p:cNvPr id="8" name="HalfPageImage">
            <a:extLst>
              <a:ext uri="{FF2B5EF4-FFF2-40B4-BE49-F238E27FC236}">
                <a16:creationId xmlns:a16="http://schemas.microsoft.com/office/drawing/2014/main" id="{65973D20-74D8-4364-AB42-0BAF79E8FF7F}"/>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4536000" cy="7560002"/>
          </a:xfrm>
          <a:prstGeom prst="rect">
            <a:avLst/>
          </a:prstGeom>
        </p:spPr>
      </p:pic>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1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1" name="TitlePagePandC">
            <a:extLst>
              <a:ext uri="{FF2B5EF4-FFF2-40B4-BE49-F238E27FC236}">
                <a16:creationId xmlns:a16="http://schemas.microsoft.com/office/drawing/2014/main" id="{A17C1D95-DF8B-4FCC-9EEC-E378F5C861A7}"/>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latin typeface="Arial" panose="020B0604020202020204" pitchFamily="34" charset="0"/>
                <a:cs typeface="Arial" panose="020B0604020202020204" pitchFamily="34" charset="0"/>
              </a:rPr>
              <a:t>Privat und vertraulich</a:t>
            </a:r>
            <a:endParaRPr lang="de-DE" sz="1200" dirty="0">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4888800"/>
            <a:ext cx="7578000" cy="216000"/>
          </a:xfrm>
        </p:spPr>
        <p:txBody>
          <a:bodyPr/>
          <a:lstStyle>
            <a:lvl1pPr marL="0" indent="0" algn="l">
              <a:spcBef>
                <a:spcPts val="0"/>
              </a:spcBef>
              <a:buFont typeface="Arial" panose="020B0604020202020204" pitchFamily="34" charset="0"/>
              <a:buNone/>
              <a:defRPr sz="1400" b="0"/>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3996000"/>
            <a:ext cx="7578000" cy="370800"/>
          </a:xfrm>
        </p:spPr>
        <p:txBody>
          <a:bodyPr anchor="t" anchorCtr="0"/>
          <a:lstStyle>
            <a:lvl1pPr marL="0" indent="0" algn="l">
              <a:spcBef>
                <a:spcPts val="0"/>
              </a:spcBef>
              <a:buNone/>
              <a:defRPr sz="24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079600" y="2718000"/>
            <a:ext cx="7578000" cy="1116000"/>
          </a:xfrm>
        </p:spPr>
        <p:txBody>
          <a:bodyPr anchor="b"/>
          <a:lstStyle>
            <a:lvl1pPr algn="l">
              <a:lnSpc>
                <a:spcPct val="100000"/>
              </a:lnSpc>
              <a:defRPr sz="3600"/>
            </a:lvl1pPr>
          </a:lstStyle>
          <a:p>
            <a:r>
              <a:rPr lang="de-DE"/>
              <a:t>Click to edit Master title</a:t>
            </a:r>
            <a:br>
              <a:rPr lang="de-DE"/>
            </a:br>
            <a:r>
              <a:rPr lang="de-DE"/>
              <a:t>(must be 2 lines)</a:t>
            </a:r>
            <a:endParaRPr lang="de-DE" dirty="0"/>
          </a:p>
        </p:txBody>
      </p:sp>
    </p:spTree>
    <p:extLst>
      <p:ext uri="{BB962C8B-B14F-4D97-AF65-F5344CB8AC3E}">
        <p14:creationId xmlns:p14="http://schemas.microsoft.com/office/powerpoint/2010/main" val="3003315872"/>
      </p:ext>
    </p:extLst>
  </p:cSld>
  <p:clrMapOvr>
    <a:masterClrMapping/>
  </p:clrMapOvr>
  <p:hf sldNum="0" hdr="0" dt="0"/>
  <p:extLst>
    <p:ext uri="{DCECCB84-F9BA-43D5-87BE-67443E8EF086}">
      <p15:sldGuideLst xmlns:p15="http://schemas.microsoft.com/office/powerpoint/2012/main">
        <p15:guide id="3" userDrawn="1">
          <p15:clr>
            <a:srgbClr val="FBAE40"/>
          </p15:clr>
        </p15:guide>
        <p15:guide id="4" pos="319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Slide - Opt 2 - 3 lines">
    <p:spTree>
      <p:nvGrpSpPr>
        <p:cNvPr id="1" name=""/>
        <p:cNvGrpSpPr/>
        <p:nvPr/>
      </p:nvGrpSpPr>
      <p:grpSpPr>
        <a:xfrm>
          <a:off x="0" y="0"/>
          <a:ext cx="0" cy="0"/>
          <a:chOff x="0" y="0"/>
          <a:chExt cx="0" cy="0"/>
        </a:xfrm>
      </p:grpSpPr>
      <p:pic>
        <p:nvPicPr>
          <p:cNvPr id="8" name="HalfPageImage">
            <a:extLst>
              <a:ext uri="{FF2B5EF4-FFF2-40B4-BE49-F238E27FC236}">
                <a16:creationId xmlns:a16="http://schemas.microsoft.com/office/drawing/2014/main" id="{F7B3CFDA-6CCF-458C-A5E4-F5B4E82FD77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4536000" cy="7560002"/>
          </a:xfrm>
          <a:prstGeom prst="rect">
            <a:avLst/>
          </a:prstGeom>
        </p:spPr>
      </p:pic>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51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1" name="TitlePagePandC">
            <a:extLst>
              <a:ext uri="{FF2B5EF4-FFF2-40B4-BE49-F238E27FC236}">
                <a16:creationId xmlns:a16="http://schemas.microsoft.com/office/drawing/2014/main" id="{49B70041-BDE2-4180-B140-E8154CF356B4}"/>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latin typeface="Arial" panose="020B0604020202020204" pitchFamily="34" charset="0"/>
                <a:cs typeface="Arial" panose="020B0604020202020204" pitchFamily="34" charset="0"/>
              </a:rPr>
              <a:t>Privat und vertraulich</a:t>
            </a:r>
            <a:endParaRPr lang="de-DE" sz="1200" dirty="0">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5500800"/>
            <a:ext cx="7578000" cy="216000"/>
          </a:xfrm>
        </p:spPr>
        <p:txBody>
          <a:bodyPr/>
          <a:lstStyle>
            <a:lvl1pPr marL="0" indent="0" algn="l">
              <a:spcBef>
                <a:spcPts val="0"/>
              </a:spcBef>
              <a:buFont typeface="Arial" panose="020B0604020202020204" pitchFamily="34" charset="0"/>
              <a:buNone/>
              <a:defRPr sz="1400" b="0"/>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4536000"/>
            <a:ext cx="7578000" cy="370800"/>
          </a:xfrm>
        </p:spPr>
        <p:txBody>
          <a:bodyPr anchor="t" anchorCtr="0"/>
          <a:lstStyle>
            <a:lvl1pPr marL="0" indent="0" algn="l">
              <a:spcBef>
                <a:spcPts val="0"/>
              </a:spcBef>
              <a:buNone/>
              <a:defRPr sz="2400" b="0"/>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a:xfrm>
            <a:off x="5079600" y="2718000"/>
            <a:ext cx="7578000" cy="1620000"/>
          </a:xfrm>
        </p:spPr>
        <p:txBody>
          <a:bodyPr anchor="b"/>
          <a:lstStyle>
            <a:lvl1pPr algn="l">
              <a:lnSpc>
                <a:spcPct val="100000"/>
              </a:lnSpc>
              <a:defRPr sz="3600"/>
            </a:lvl1pPr>
          </a:lstStyle>
          <a:p>
            <a:r>
              <a:rPr lang="de-DE"/>
              <a:t>Click to edit Master title</a:t>
            </a:r>
            <a:br>
              <a:rPr lang="de-DE"/>
            </a:br>
            <a:r>
              <a:rPr lang="de-DE"/>
              <a:t>(must be </a:t>
            </a:r>
            <a:br>
              <a:rPr lang="de-DE"/>
            </a:br>
            <a:r>
              <a:rPr lang="de-DE"/>
              <a:t>3 lines)</a:t>
            </a:r>
            <a:endParaRPr lang="de-DE" dirty="0"/>
          </a:p>
        </p:txBody>
      </p:sp>
    </p:spTree>
    <p:extLst>
      <p:ext uri="{BB962C8B-B14F-4D97-AF65-F5344CB8AC3E}">
        <p14:creationId xmlns:p14="http://schemas.microsoft.com/office/powerpoint/2010/main" val="3007410446"/>
      </p:ext>
    </p:extLst>
  </p:cSld>
  <p:clrMapOvr>
    <a:masterClrMapping/>
  </p:clrMapOvr>
  <p:hf sldNum="0" hdr="0" dt="0"/>
  <p:extLst>
    <p:ext uri="{DCECCB84-F9BA-43D5-87BE-67443E8EF086}">
      <p15:sldGuideLst xmlns:p15="http://schemas.microsoft.com/office/powerpoint/2012/main">
        <p15:guide id="1" pos="319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Slide - Opt 3 - 2 lines">
    <p:spTree>
      <p:nvGrpSpPr>
        <p:cNvPr id="1" name=""/>
        <p:cNvGrpSpPr/>
        <p:nvPr/>
      </p:nvGrpSpPr>
      <p:grpSpPr>
        <a:xfrm>
          <a:off x="0" y="0"/>
          <a:ext cx="0" cy="0"/>
          <a:chOff x="0" y="0"/>
          <a:chExt cx="0" cy="0"/>
        </a:xfrm>
      </p:grpSpPr>
      <p:pic>
        <p:nvPicPr>
          <p:cNvPr id="8" name="HalfPageImage">
            <a:extLst>
              <a:ext uri="{FF2B5EF4-FFF2-40B4-BE49-F238E27FC236}">
                <a16:creationId xmlns:a16="http://schemas.microsoft.com/office/drawing/2014/main" id="{1990DEEF-3668-49BF-A2B1-24F24884E5DE}"/>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4536000" cy="7560002"/>
          </a:xfrm>
          <a:prstGeom prst="rect">
            <a:avLst/>
          </a:prstGeom>
        </p:spPr>
      </p:pic>
      <p:sp>
        <p:nvSpPr>
          <p:cNvPr id="11" name="BackgroundPanel">
            <a:extLst>
              <a:ext uri="{FF2B5EF4-FFF2-40B4-BE49-F238E27FC236}">
                <a16:creationId xmlns:a16="http://schemas.microsoft.com/office/drawing/2014/main" id="{D73EE119-84A3-4B36-9BFD-F10D727BF3AD}"/>
              </a:ext>
            </a:extLst>
          </p:cNvPr>
          <p:cNvSpPr/>
          <p:nvPr/>
        </p:nvSpPr>
        <p:spPr>
          <a:xfrm>
            <a:off x="4536000" y="1"/>
            <a:ext cx="8910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1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3" name="TitlePagePandC">
            <a:extLst>
              <a:ext uri="{FF2B5EF4-FFF2-40B4-BE49-F238E27FC236}">
                <a16:creationId xmlns:a16="http://schemas.microsoft.com/office/drawing/2014/main" id="{231C61B2-3E4A-48F1-B29D-4AF9822CFEB6}"/>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 und vertraulich</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4888800"/>
            <a:ext cx="7578000" cy="216000"/>
          </a:xfrm>
        </p:spPr>
        <p:txBody>
          <a:bodyPr/>
          <a:lstStyle>
            <a:lvl1pPr marL="0" indent="0" algn="l">
              <a:spcBef>
                <a:spcPts val="0"/>
              </a:spcBef>
              <a:buFont typeface="Arial" panose="020B0604020202020204" pitchFamily="34" charset="0"/>
              <a:buNone/>
              <a:defRPr sz="14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3996000"/>
            <a:ext cx="7578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5079600" y="2718000"/>
            <a:ext cx="7578000" cy="1116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2 lines)</a:t>
            </a:r>
            <a:endParaRPr lang="de-DE" dirty="0"/>
          </a:p>
        </p:txBody>
      </p:sp>
    </p:spTree>
    <p:extLst>
      <p:ext uri="{BB962C8B-B14F-4D97-AF65-F5344CB8AC3E}">
        <p14:creationId xmlns:p14="http://schemas.microsoft.com/office/powerpoint/2010/main" val="2188566527"/>
      </p:ext>
    </p:extLst>
  </p:cSld>
  <p:clrMapOvr>
    <a:masterClrMapping/>
  </p:clrMapOvr>
  <p:hf sldNum="0" hdr="0" dt="0"/>
  <p:extLst>
    <p:ext uri="{DCECCB84-F9BA-43D5-87BE-67443E8EF086}">
      <p15:sldGuideLst xmlns:p15="http://schemas.microsoft.com/office/powerpoint/2012/main">
        <p15:guide id="1" pos="319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ne column with image">
    <p:spTree>
      <p:nvGrpSpPr>
        <p:cNvPr id="1" name=""/>
        <p:cNvGrpSpPr/>
        <p:nvPr/>
      </p:nvGrpSpPr>
      <p:grpSpPr>
        <a:xfrm>
          <a:off x="0" y="0"/>
          <a:ext cx="0" cy="0"/>
          <a:chOff x="0" y="0"/>
          <a:chExt cx="0" cy="0"/>
        </a:xfrm>
      </p:grpSpPr>
      <p:sp>
        <p:nvSpPr>
          <p:cNvPr id="12" name="Picture 1">
            <a:extLst>
              <a:ext uri="{FF2B5EF4-FFF2-40B4-BE49-F238E27FC236}">
                <a16:creationId xmlns:a16="http://schemas.microsoft.com/office/drawing/2014/main" id="{636255EC-EE1E-4E62-B732-9D1450A8BD66}"/>
              </a:ext>
            </a:extLst>
          </p:cNvPr>
          <p:cNvSpPr>
            <a:spLocks noGrp="1"/>
          </p:cNvSpPr>
          <p:nvPr>
            <p:ph type="pic" sz="quarter" idx="13"/>
          </p:nvPr>
        </p:nvSpPr>
        <p:spPr>
          <a:xfrm>
            <a:off x="8913600" y="1"/>
            <a:ext cx="4536000" cy="7559675"/>
          </a:xfrm>
        </p:spPr>
        <p:txBody>
          <a:bodyPr/>
          <a:lstStyle/>
          <a:p>
            <a:r>
              <a:rPr lang="de-DE" dirty="0"/>
              <a:t>Bild durch Klicken auf </a:t>
            </a:r>
            <a:r>
              <a:rPr lang="de-DE"/>
              <a:t>Symbol hinzufügen</a:t>
            </a:r>
            <a:endParaRPr lang="de-DE" dirty="0"/>
          </a:p>
        </p:txBody>
      </p:sp>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lvl1pPr>
              <a:defRPr>
                <a:solidFill>
                  <a:schemeClr val="bg1"/>
                </a:solidFill>
              </a:defRPr>
            </a:lvl1pPr>
          </a:lstStyle>
          <a:p>
            <a:fld id="{D8ADDC3C-4EB0-4059-8B7C-A756E30D0F5F}" type="slidenum">
              <a:rPr lang="de-DE" smtClean="0"/>
              <a:pPr/>
              <a:t>‹#›</a:t>
            </a:fld>
            <a:endParaRPr lang="de-DE" dirty="0"/>
          </a:p>
        </p:txBody>
      </p:sp>
      <p:sp>
        <p:nvSpPr>
          <p:cNvPr id="2" name="Footer">
            <a:extLst>
              <a:ext uri="{FF2B5EF4-FFF2-40B4-BE49-F238E27FC236}">
                <a16:creationId xmlns:a16="http://schemas.microsoft.com/office/drawing/2014/main" id="{F5CC75BD-8F3D-4E23-8D1C-DE7ADBD4D1D2}"/>
              </a:ext>
            </a:extLst>
          </p:cNvPr>
          <p:cNvSpPr>
            <a:spLocks noGrp="1"/>
          </p:cNvSpPr>
          <p:nvPr>
            <p:ph type="ftr" sz="quarter" idx="14"/>
          </p:nvPr>
        </p:nvSpPr>
        <p:spPr>
          <a:xfrm>
            <a:off x="-1" y="7074000"/>
            <a:ext cx="8913593" cy="180000"/>
          </a:xfrm>
        </p:spPr>
        <p:txBody>
          <a:bodyPr/>
          <a:lstStyle/>
          <a:p>
            <a:r>
              <a:rPr lang="de-DE"/>
              <a:t>Private and Confidential</a:t>
            </a:r>
            <a:endParaRPr lang="de-DE" dirty="0"/>
          </a:p>
        </p:txBody>
      </p:sp>
      <p:cxnSp>
        <p:nvCxnSpPr>
          <p:cNvPr id="9" name="Footer Separator">
            <a:extLst>
              <a:ext uri="{FF2B5EF4-FFF2-40B4-BE49-F238E27FC236}">
                <a16:creationId xmlns:a16="http://schemas.microsoft.com/office/drawing/2014/main" id="{ECF6F5C3-824C-42F7-AAB7-DE90B80392AA}"/>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W Logo">
            <a:extLst>
              <a:ext uri="{FF2B5EF4-FFF2-40B4-BE49-F238E27FC236}">
                <a16:creationId xmlns:a16="http://schemas.microsoft.com/office/drawing/2014/main" id="{1A348627-1CEE-46EA-AEE1-3DFFADD6363B}"/>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7797600" cy="4698075"/>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5" name="Title">
            <a:extLst>
              <a:ext uri="{FF2B5EF4-FFF2-40B4-BE49-F238E27FC236}">
                <a16:creationId xmlns:a16="http://schemas.microsoft.com/office/drawing/2014/main" id="{0B6ADA1B-ECB6-48BD-9BD4-2112A0FA3FCF}"/>
              </a:ext>
            </a:extLst>
          </p:cNvPr>
          <p:cNvSpPr>
            <a:spLocks noGrp="1"/>
          </p:cNvSpPr>
          <p:nvPr>
            <p:ph type="title" hasCustomPrompt="1"/>
          </p:nvPr>
        </p:nvSpPr>
        <p:spPr>
          <a:xfrm>
            <a:off x="792000" y="630000"/>
            <a:ext cx="7797600" cy="774000"/>
          </a:xfrm>
        </p:spPr>
        <p:txBody>
          <a:bodyPr/>
          <a:lstStyle/>
          <a:p>
            <a:r>
              <a:rPr lang="de-DE"/>
              <a:t>Click to add title</a:t>
            </a:r>
            <a:endParaRPr lang="de-DE" dirty="0"/>
          </a:p>
        </p:txBody>
      </p:sp>
      <p:sp>
        <p:nvSpPr>
          <p:cNvPr id="13" name="TW Bar">
            <a:extLst>
              <a:ext uri="{FF2B5EF4-FFF2-40B4-BE49-F238E27FC236}">
                <a16:creationId xmlns:a16="http://schemas.microsoft.com/office/drawing/2014/main" id="{2D0723B7-2331-495A-A7E2-3CC08E3B5802}"/>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1579837008"/>
      </p:ext>
    </p:extLst>
  </p:cSld>
  <p:clrMapOvr>
    <a:masterClrMapping/>
  </p:clrMapOvr>
  <p:extLst>
    <p:ext uri="{DCECCB84-F9BA-43D5-87BE-67443E8EF086}">
      <p15:sldGuideLst xmlns:p15="http://schemas.microsoft.com/office/powerpoint/2012/main">
        <p15:guide id="3" pos="5411" userDrawn="1">
          <p15:clr>
            <a:srgbClr val="FBAE40"/>
          </p15:clr>
        </p15:guide>
        <p15:guide id="4" pos="5615"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Slide - Opt 3 - 3 lines">
    <p:spTree>
      <p:nvGrpSpPr>
        <p:cNvPr id="1" name=""/>
        <p:cNvGrpSpPr/>
        <p:nvPr/>
      </p:nvGrpSpPr>
      <p:grpSpPr>
        <a:xfrm>
          <a:off x="0" y="0"/>
          <a:ext cx="0" cy="0"/>
          <a:chOff x="0" y="0"/>
          <a:chExt cx="0" cy="0"/>
        </a:xfrm>
      </p:grpSpPr>
      <p:pic>
        <p:nvPicPr>
          <p:cNvPr id="8" name="HalfPageImage">
            <a:extLst>
              <a:ext uri="{FF2B5EF4-FFF2-40B4-BE49-F238E27FC236}">
                <a16:creationId xmlns:a16="http://schemas.microsoft.com/office/drawing/2014/main" id="{2AF078BC-2E62-4B0B-B80D-F09B9DD4E16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4536000" cy="7560002"/>
          </a:xfrm>
          <a:prstGeom prst="rect">
            <a:avLst/>
          </a:prstGeom>
        </p:spPr>
      </p:pic>
      <p:sp>
        <p:nvSpPr>
          <p:cNvPr id="11" name="BackgroundPanel">
            <a:extLst>
              <a:ext uri="{FF2B5EF4-FFF2-40B4-BE49-F238E27FC236}">
                <a16:creationId xmlns:a16="http://schemas.microsoft.com/office/drawing/2014/main" id="{C93E7BC5-0D49-4B5C-9E79-9EC187F2D08F}"/>
              </a:ext>
            </a:extLst>
          </p:cNvPr>
          <p:cNvSpPr/>
          <p:nvPr/>
        </p:nvSpPr>
        <p:spPr>
          <a:xfrm>
            <a:off x="4536000" y="1"/>
            <a:ext cx="8910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5080621"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4852800" y="2718000"/>
            <a:ext cx="68400" cy="151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3" name="TitlePagePandC">
            <a:extLst>
              <a:ext uri="{FF2B5EF4-FFF2-40B4-BE49-F238E27FC236}">
                <a16:creationId xmlns:a16="http://schemas.microsoft.com/office/drawing/2014/main" id="{0E84AF64-57C8-4B24-9AC8-02328A1AF0CB}"/>
              </a:ext>
            </a:extLst>
          </p:cNvPr>
          <p:cNvSpPr txBox="1"/>
          <p:nvPr/>
        </p:nvSpPr>
        <p:spPr>
          <a:xfrm>
            <a:off x="5064125" y="7110000"/>
            <a:ext cx="7578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 und vertraulich</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5079600" y="5500800"/>
            <a:ext cx="7578000" cy="216000"/>
          </a:xfrm>
        </p:spPr>
        <p:txBody>
          <a:bodyPr/>
          <a:lstStyle>
            <a:lvl1pPr marL="0" indent="0" algn="l">
              <a:spcBef>
                <a:spcPts val="0"/>
              </a:spcBef>
              <a:buFont typeface="Arial" panose="020B0604020202020204" pitchFamily="34" charset="0"/>
              <a:buNone/>
              <a:defRPr sz="14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5079600" y="4536000"/>
            <a:ext cx="7578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5079600" y="2718000"/>
            <a:ext cx="7578000" cy="1620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a:t>
            </a:r>
            <a:br>
              <a:rPr lang="de-DE"/>
            </a:br>
            <a:r>
              <a:rPr lang="de-DE"/>
              <a:t>3 lines)</a:t>
            </a:r>
            <a:endParaRPr lang="de-DE" dirty="0"/>
          </a:p>
        </p:txBody>
      </p:sp>
    </p:spTree>
    <p:extLst>
      <p:ext uri="{BB962C8B-B14F-4D97-AF65-F5344CB8AC3E}">
        <p14:creationId xmlns:p14="http://schemas.microsoft.com/office/powerpoint/2010/main" val="3779481049"/>
      </p:ext>
    </p:extLst>
  </p:cSld>
  <p:clrMapOvr>
    <a:masterClrMapping/>
  </p:clrMapOvr>
  <p:hf sldNum="0" hdr="0" dt="0"/>
  <p:extLst>
    <p:ext uri="{DCECCB84-F9BA-43D5-87BE-67443E8EF086}">
      <p15:sldGuideLst xmlns:p15="http://schemas.microsoft.com/office/powerpoint/2012/main">
        <p15:guide id="1" pos="3198"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Slide - Opt 4 - 2 lines">
    <p:spTree>
      <p:nvGrpSpPr>
        <p:cNvPr id="1" name=""/>
        <p:cNvGrpSpPr/>
        <p:nvPr/>
      </p:nvGrpSpPr>
      <p:grpSpPr>
        <a:xfrm>
          <a:off x="0" y="0"/>
          <a:ext cx="0" cy="0"/>
          <a:chOff x="0" y="0"/>
          <a:chExt cx="0" cy="0"/>
        </a:xfrm>
      </p:grpSpPr>
      <p:pic>
        <p:nvPicPr>
          <p:cNvPr id="10" name="FullPageImage">
            <a:extLst>
              <a:ext uri="{FF2B5EF4-FFF2-40B4-BE49-F238E27FC236}">
                <a16:creationId xmlns:a16="http://schemas.microsoft.com/office/drawing/2014/main" id="{5FA50E40-F908-4197-B208-96CC8402A59F}"/>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0"/>
            <a:ext cx="13442400" cy="7560003"/>
          </a:xfrm>
          <a:prstGeom prst="rect">
            <a:avLst/>
          </a:prstGeom>
        </p:spPr>
      </p:pic>
      <p:sp>
        <p:nvSpPr>
          <p:cNvPr id="11" name="TintCover">
            <a:extLst>
              <a:ext uri="{FF2B5EF4-FFF2-40B4-BE49-F238E27FC236}">
                <a16:creationId xmlns:a16="http://schemas.microsoft.com/office/drawing/2014/main" id="{E3DA02A0-8F77-4D15-9815-FD7926367EC0}"/>
              </a:ext>
            </a:extLst>
          </p:cNvPr>
          <p:cNvSpPr/>
          <p:nvPr/>
        </p:nvSpPr>
        <p:spPr>
          <a:xfrm>
            <a:off x="-1" y="0"/>
            <a:ext cx="11038115" cy="7559674"/>
          </a:xfrm>
          <a:prstGeom prst="rect">
            <a:avLst/>
          </a:prstGeom>
          <a:gradFill flip="none" rotWithShape="1">
            <a:gsLst>
              <a:gs pos="20000">
                <a:schemeClr val="accent1"/>
              </a:gs>
              <a:gs pos="86000">
                <a:schemeClr val="accent1">
                  <a:alpha val="0"/>
                  <a:lumMod val="0"/>
                </a:schemeClr>
              </a:gs>
              <a:gs pos="100000">
                <a:schemeClr val="tx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977848"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9" name="TWBar">
            <a:extLst>
              <a:ext uri="{FF2B5EF4-FFF2-40B4-BE49-F238E27FC236}">
                <a16:creationId xmlns:a16="http://schemas.microsoft.com/office/drawing/2014/main" id="{0AE8CE7F-A93B-49AC-97FA-4FC3C8FF4295}"/>
              </a:ext>
            </a:extLst>
          </p:cNvPr>
          <p:cNvSpPr/>
          <p:nvPr/>
        </p:nvSpPr>
        <p:spPr>
          <a:xfrm>
            <a:off x="750027" y="2718000"/>
            <a:ext cx="68400" cy="11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3" name="TitlePagePandC">
            <a:extLst>
              <a:ext uri="{FF2B5EF4-FFF2-40B4-BE49-F238E27FC236}">
                <a16:creationId xmlns:a16="http://schemas.microsoft.com/office/drawing/2014/main" id="{7951EFEB-5E71-4AC1-A817-66A942403C04}"/>
              </a:ext>
            </a:extLst>
          </p:cNvPr>
          <p:cNvSpPr txBox="1"/>
          <p:nvPr/>
        </p:nvSpPr>
        <p:spPr>
          <a:xfrm>
            <a:off x="975600" y="7110000"/>
            <a:ext cx="7578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 und vertraulich</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976827" y="4888800"/>
            <a:ext cx="7812000" cy="216000"/>
          </a:xfrm>
        </p:spPr>
        <p:txBody>
          <a:bodyPr/>
          <a:lstStyle>
            <a:lvl1pPr marL="0" indent="0" algn="l">
              <a:spcBef>
                <a:spcPts val="0"/>
              </a:spcBef>
              <a:buFont typeface="Arial" panose="020B0604020202020204" pitchFamily="34" charset="0"/>
              <a:buNone/>
              <a:defRPr sz="14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976827" y="3996000"/>
            <a:ext cx="7812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976827" y="2718000"/>
            <a:ext cx="7812000" cy="1116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2 lines)</a:t>
            </a:r>
            <a:endParaRPr lang="de-DE" dirty="0"/>
          </a:p>
        </p:txBody>
      </p:sp>
    </p:spTree>
    <p:extLst>
      <p:ext uri="{BB962C8B-B14F-4D97-AF65-F5344CB8AC3E}">
        <p14:creationId xmlns:p14="http://schemas.microsoft.com/office/powerpoint/2010/main" val="3620515353"/>
      </p:ext>
    </p:extLst>
  </p:cSld>
  <p:clrMapOvr>
    <a:masterClrMapping/>
  </p:clrMapOvr>
  <p:hf sldNum="0" hdr="0" dt="0"/>
  <p:extLst>
    <p:ext uri="{DCECCB84-F9BA-43D5-87BE-67443E8EF086}">
      <p15:sldGuideLst xmlns:p15="http://schemas.microsoft.com/office/powerpoint/2012/main">
        <p15:guide id="1" pos="61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Slide - Opt 4 - 3 lines">
    <p:spTree>
      <p:nvGrpSpPr>
        <p:cNvPr id="1" name=""/>
        <p:cNvGrpSpPr/>
        <p:nvPr/>
      </p:nvGrpSpPr>
      <p:grpSpPr>
        <a:xfrm>
          <a:off x="0" y="0"/>
          <a:ext cx="0" cy="0"/>
          <a:chOff x="0" y="0"/>
          <a:chExt cx="0" cy="0"/>
        </a:xfrm>
      </p:grpSpPr>
      <p:pic>
        <p:nvPicPr>
          <p:cNvPr id="10" name="FullPageImage">
            <a:extLst>
              <a:ext uri="{FF2B5EF4-FFF2-40B4-BE49-F238E27FC236}">
                <a16:creationId xmlns:a16="http://schemas.microsoft.com/office/drawing/2014/main" id="{C5913585-675F-46D7-ABAC-71E07957C736}"/>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0"/>
            <a:ext cx="13442400" cy="7560003"/>
          </a:xfrm>
          <a:prstGeom prst="rect">
            <a:avLst/>
          </a:prstGeom>
        </p:spPr>
      </p:pic>
      <p:sp>
        <p:nvSpPr>
          <p:cNvPr id="11" name="TintCover">
            <a:extLst>
              <a:ext uri="{FF2B5EF4-FFF2-40B4-BE49-F238E27FC236}">
                <a16:creationId xmlns:a16="http://schemas.microsoft.com/office/drawing/2014/main" id="{465215CC-880D-4CFC-AE04-05E7515AC67A}"/>
              </a:ext>
            </a:extLst>
          </p:cNvPr>
          <p:cNvSpPr/>
          <p:nvPr/>
        </p:nvSpPr>
        <p:spPr>
          <a:xfrm>
            <a:off x="-1" y="0"/>
            <a:ext cx="11038115" cy="7559674"/>
          </a:xfrm>
          <a:prstGeom prst="rect">
            <a:avLst/>
          </a:prstGeom>
          <a:gradFill flip="none" rotWithShape="1">
            <a:gsLst>
              <a:gs pos="20000">
                <a:schemeClr val="accent1"/>
              </a:gs>
              <a:gs pos="86000">
                <a:schemeClr val="accent1">
                  <a:alpha val="0"/>
                  <a:lumMod val="0"/>
                </a:schemeClr>
              </a:gs>
              <a:gs pos="100000">
                <a:schemeClr val="tx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solidFill>
            </a:endParaRPr>
          </a:p>
        </p:txBody>
      </p:sp>
      <p:sp>
        <p:nvSpPr>
          <p:cNvPr id="9" name="TWBar">
            <a:extLst>
              <a:ext uri="{FF2B5EF4-FFF2-40B4-BE49-F238E27FC236}">
                <a16:creationId xmlns:a16="http://schemas.microsoft.com/office/drawing/2014/main" id="{0AE8CE7F-A93B-49AC-97FA-4FC3C8FF4295}"/>
              </a:ext>
            </a:extLst>
          </p:cNvPr>
          <p:cNvSpPr/>
          <p:nvPr/>
        </p:nvSpPr>
        <p:spPr>
          <a:xfrm>
            <a:off x="750013" y="2718000"/>
            <a:ext cx="68400" cy="151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977834" y="216115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13" name="TitlePagePandC">
            <a:extLst>
              <a:ext uri="{FF2B5EF4-FFF2-40B4-BE49-F238E27FC236}">
                <a16:creationId xmlns:a16="http://schemas.microsoft.com/office/drawing/2014/main" id="{C4E56A02-6DE0-44D6-A788-A0FC9B7B5C98}"/>
              </a:ext>
            </a:extLst>
          </p:cNvPr>
          <p:cNvSpPr txBox="1"/>
          <p:nvPr/>
        </p:nvSpPr>
        <p:spPr>
          <a:xfrm>
            <a:off x="975600" y="7110000"/>
            <a:ext cx="7578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 und vertraulich</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976813" y="5500800"/>
            <a:ext cx="7812000" cy="216000"/>
          </a:xfrm>
        </p:spPr>
        <p:txBody>
          <a:bodyPr/>
          <a:lstStyle>
            <a:lvl1pPr marL="0" indent="0" algn="l">
              <a:spcBef>
                <a:spcPts val="0"/>
              </a:spcBef>
              <a:buFont typeface="Arial" panose="020B0604020202020204" pitchFamily="34" charset="0"/>
              <a:buNone/>
              <a:defRPr sz="14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976813" y="4536000"/>
            <a:ext cx="7812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976813" y="2718000"/>
            <a:ext cx="7812000" cy="1620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a:t>
            </a:r>
            <a:br>
              <a:rPr lang="de-DE"/>
            </a:br>
            <a:r>
              <a:rPr lang="de-DE"/>
              <a:t>3 lines)</a:t>
            </a:r>
            <a:endParaRPr lang="de-DE" dirty="0"/>
          </a:p>
        </p:txBody>
      </p:sp>
    </p:spTree>
    <p:extLst>
      <p:ext uri="{BB962C8B-B14F-4D97-AF65-F5344CB8AC3E}">
        <p14:creationId xmlns:p14="http://schemas.microsoft.com/office/powerpoint/2010/main" val="2240673666"/>
      </p:ext>
    </p:extLst>
  </p:cSld>
  <p:clrMapOvr>
    <a:masterClrMapping/>
  </p:clrMapOvr>
  <p:hf sldNum="0" hdr="0" dt="0"/>
  <p:extLst>
    <p:ext uri="{DCECCB84-F9BA-43D5-87BE-67443E8EF086}">
      <p15:sldGuideLst xmlns:p15="http://schemas.microsoft.com/office/powerpoint/2012/main">
        <p15:guide id="1" pos="606"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Slide - Opt 5 - 2 lines">
    <p:spTree>
      <p:nvGrpSpPr>
        <p:cNvPr id="1" name=""/>
        <p:cNvGrpSpPr/>
        <p:nvPr/>
      </p:nvGrpSpPr>
      <p:grpSpPr>
        <a:xfrm>
          <a:off x="0" y="0"/>
          <a:ext cx="0" cy="0"/>
          <a:chOff x="0" y="0"/>
          <a:chExt cx="0" cy="0"/>
        </a:xfrm>
      </p:grpSpPr>
      <p:sp>
        <p:nvSpPr>
          <p:cNvPr id="11" name="BackgroundPanel">
            <a:extLst>
              <a:ext uri="{FF2B5EF4-FFF2-40B4-BE49-F238E27FC236}">
                <a16:creationId xmlns:a16="http://schemas.microsoft.com/office/drawing/2014/main" id="{D73EE119-84A3-4B36-9BFD-F10D727BF3AD}"/>
              </a:ext>
            </a:extLst>
          </p:cNvPr>
          <p:cNvSpPr/>
          <p:nvPr/>
        </p:nvSpPr>
        <p:spPr>
          <a:xfrm>
            <a:off x="0" y="0"/>
            <a:ext cx="13446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1951200" y="243720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15" name="GreenBar 2">
            <a:extLst>
              <a:ext uri="{FF2B5EF4-FFF2-40B4-BE49-F238E27FC236}">
                <a16:creationId xmlns:a16="http://schemas.microsoft.com/office/drawing/2014/main" id="{2F5603AF-FDC2-4529-941F-995942D133BB}"/>
              </a:ext>
            </a:extLst>
          </p:cNvPr>
          <p:cNvSpPr/>
          <p:nvPr/>
        </p:nvSpPr>
        <p:spPr>
          <a:xfrm>
            <a:off x="8928101" y="3190060"/>
            <a:ext cx="4511674" cy="9360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p>
        </p:txBody>
      </p:sp>
      <p:sp>
        <p:nvSpPr>
          <p:cNvPr id="13" name="GreenBar 1">
            <a:extLst>
              <a:ext uri="{FF2B5EF4-FFF2-40B4-BE49-F238E27FC236}">
                <a16:creationId xmlns:a16="http://schemas.microsoft.com/office/drawing/2014/main" id="{EE285803-2091-44C1-86E1-1C915EFE51D0}"/>
              </a:ext>
            </a:extLst>
          </p:cNvPr>
          <p:cNvSpPr/>
          <p:nvPr/>
        </p:nvSpPr>
        <p:spPr>
          <a:xfrm>
            <a:off x="0" y="3164400"/>
            <a:ext cx="1626642" cy="9360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p>
        </p:txBody>
      </p:sp>
      <p:sp>
        <p:nvSpPr>
          <p:cNvPr id="16" name="TitlePagePandC">
            <a:extLst>
              <a:ext uri="{FF2B5EF4-FFF2-40B4-BE49-F238E27FC236}">
                <a16:creationId xmlns:a16="http://schemas.microsoft.com/office/drawing/2014/main" id="{FB5B6592-A1C1-4039-9745-BE435A3F01FE}"/>
              </a:ext>
            </a:extLst>
          </p:cNvPr>
          <p:cNvSpPr txBox="1"/>
          <p:nvPr/>
        </p:nvSpPr>
        <p:spPr>
          <a:xfrm>
            <a:off x="9144000" y="3780000"/>
            <a:ext cx="3852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Private and Confidential</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9144000" y="3376949"/>
            <a:ext cx="3852000" cy="216000"/>
          </a:xfrm>
        </p:spPr>
        <p:txBody>
          <a:bodyPr anchor="ctr"/>
          <a:lstStyle>
            <a:lvl1pPr marL="0" indent="0" algn="l">
              <a:spcBef>
                <a:spcPts val="0"/>
              </a:spcBef>
              <a:buFont typeface="Arial" panose="020B0604020202020204" pitchFamily="34" charset="0"/>
              <a:buNone/>
              <a:defRPr sz="12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1951200" y="4471200"/>
            <a:ext cx="6696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1951200" y="3164400"/>
            <a:ext cx="6696000" cy="1116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2 lines)</a:t>
            </a:r>
            <a:endParaRPr lang="de-DE" dirty="0"/>
          </a:p>
        </p:txBody>
      </p:sp>
    </p:spTree>
    <p:extLst>
      <p:ext uri="{BB962C8B-B14F-4D97-AF65-F5344CB8AC3E}">
        <p14:creationId xmlns:p14="http://schemas.microsoft.com/office/powerpoint/2010/main" val="3651010103"/>
      </p:ext>
    </p:extLst>
  </p:cSld>
  <p:clrMapOvr>
    <a:masterClrMapping/>
  </p:clrMapOvr>
  <p:hf sldNum="0" hdr="0" dt="0"/>
  <p:extLst>
    <p:ext uri="{DCECCB84-F9BA-43D5-87BE-67443E8EF086}">
      <p15:sldGuideLst xmlns:p15="http://schemas.microsoft.com/office/powerpoint/2012/main">
        <p15:guide id="1" pos="1224"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Slide - Opt 5 - 3 lines">
    <p:spTree>
      <p:nvGrpSpPr>
        <p:cNvPr id="1" name=""/>
        <p:cNvGrpSpPr/>
        <p:nvPr/>
      </p:nvGrpSpPr>
      <p:grpSpPr>
        <a:xfrm>
          <a:off x="0" y="0"/>
          <a:ext cx="0" cy="0"/>
          <a:chOff x="0" y="0"/>
          <a:chExt cx="0" cy="0"/>
        </a:xfrm>
      </p:grpSpPr>
      <p:sp>
        <p:nvSpPr>
          <p:cNvPr id="11" name="BackgroundPanel">
            <a:extLst>
              <a:ext uri="{FF2B5EF4-FFF2-40B4-BE49-F238E27FC236}">
                <a16:creationId xmlns:a16="http://schemas.microsoft.com/office/drawing/2014/main" id="{D73EE119-84A3-4B36-9BFD-F10D727BF3AD}"/>
              </a:ext>
            </a:extLst>
          </p:cNvPr>
          <p:cNvSpPr/>
          <p:nvPr/>
        </p:nvSpPr>
        <p:spPr>
          <a:xfrm>
            <a:off x="0" y="0"/>
            <a:ext cx="134460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5" name="GreenBar 2">
            <a:extLst>
              <a:ext uri="{FF2B5EF4-FFF2-40B4-BE49-F238E27FC236}">
                <a16:creationId xmlns:a16="http://schemas.microsoft.com/office/drawing/2014/main" id="{2F5603AF-FDC2-4529-941F-995942D133BB}"/>
              </a:ext>
            </a:extLst>
          </p:cNvPr>
          <p:cNvSpPr/>
          <p:nvPr/>
        </p:nvSpPr>
        <p:spPr>
          <a:xfrm>
            <a:off x="8928101" y="3190060"/>
            <a:ext cx="4511674" cy="14400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p>
        </p:txBody>
      </p:sp>
      <p:sp>
        <p:nvSpPr>
          <p:cNvPr id="13" name="GreenBar 1">
            <a:extLst>
              <a:ext uri="{FF2B5EF4-FFF2-40B4-BE49-F238E27FC236}">
                <a16:creationId xmlns:a16="http://schemas.microsoft.com/office/drawing/2014/main" id="{EE285803-2091-44C1-86E1-1C915EFE51D0}"/>
              </a:ext>
            </a:extLst>
          </p:cNvPr>
          <p:cNvSpPr/>
          <p:nvPr/>
        </p:nvSpPr>
        <p:spPr>
          <a:xfrm>
            <a:off x="0" y="3190060"/>
            <a:ext cx="1626642" cy="14400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p>
        </p:txBody>
      </p:sp>
      <p:sp>
        <p:nvSpPr>
          <p:cNvPr id="12" name="TW Logo">
            <a:extLst>
              <a:ext uri="{FF2B5EF4-FFF2-40B4-BE49-F238E27FC236}">
                <a16:creationId xmlns:a16="http://schemas.microsoft.com/office/drawing/2014/main" id="{199996B6-83AF-4EB1-9D75-192349BA6CA5}"/>
              </a:ext>
            </a:extLst>
          </p:cNvPr>
          <p:cNvSpPr>
            <a:spLocks noEditPoints="1"/>
          </p:cNvSpPr>
          <p:nvPr/>
        </p:nvSpPr>
        <p:spPr bwMode="auto">
          <a:xfrm>
            <a:off x="1951200" y="2437200"/>
            <a:ext cx="2101215" cy="322543"/>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rgbClr val="00CC88"/>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100" b="0" i="0" u="none" strike="noStrike" kern="0" cap="none" spc="0" normalizeH="0" baseline="0" noProof="0" dirty="0">
              <a:ln>
                <a:noFill/>
              </a:ln>
              <a:solidFill>
                <a:prstClr val="white"/>
              </a:solidFill>
              <a:effectLst/>
              <a:uLnTx/>
              <a:uFillTx/>
            </a:endParaRPr>
          </a:p>
        </p:txBody>
      </p:sp>
      <p:sp>
        <p:nvSpPr>
          <p:cNvPr id="16" name="TitlePagePandC">
            <a:extLst>
              <a:ext uri="{FF2B5EF4-FFF2-40B4-BE49-F238E27FC236}">
                <a16:creationId xmlns:a16="http://schemas.microsoft.com/office/drawing/2014/main" id="{78985D1A-E536-4EAF-B994-F455C98E1DF6}"/>
              </a:ext>
            </a:extLst>
          </p:cNvPr>
          <p:cNvSpPr txBox="1"/>
          <p:nvPr/>
        </p:nvSpPr>
        <p:spPr>
          <a:xfrm>
            <a:off x="9144000" y="4060800"/>
            <a:ext cx="3852000" cy="184666"/>
          </a:xfrm>
          <a:prstGeom prst="rect">
            <a:avLst/>
          </a:prstGeom>
          <a:noFill/>
        </p:spPr>
        <p:txBody>
          <a:bodyPr wrap="square" lIns="0" tIns="0" rIns="0" bIns="0" rtlCol="0">
            <a:spAutoFit/>
          </a:bodyPr>
          <a:lstStyle/>
          <a:p>
            <a:pPr algn="l"/>
            <a:r>
              <a:rPr lang="de-DE" sz="1200">
                <a:solidFill>
                  <a:srgbClr val="FFFFFF"/>
                </a:solidFill>
                <a:latin typeface="Arial" panose="020B0604020202020204" pitchFamily="34" charset="0"/>
                <a:cs typeface="Arial" panose="020B0604020202020204" pitchFamily="34" charset="0"/>
              </a:rPr>
              <a:t>Private and Confidential</a:t>
            </a:r>
            <a:endParaRPr lang="de-DE" sz="1200" dirty="0">
              <a:solidFill>
                <a:srgbClr val="FFFFFF"/>
              </a:solidFill>
              <a:latin typeface="Arial" panose="020B0604020202020204" pitchFamily="34" charset="0"/>
              <a:cs typeface="Arial" panose="020B0604020202020204" pitchFamily="34" charset="0"/>
            </a:endParaRPr>
          </a:p>
        </p:txBody>
      </p:sp>
      <p:sp>
        <p:nvSpPr>
          <p:cNvPr id="14" name="Date-Author">
            <a:extLst>
              <a:ext uri="{FF2B5EF4-FFF2-40B4-BE49-F238E27FC236}">
                <a16:creationId xmlns:a16="http://schemas.microsoft.com/office/drawing/2014/main" id="{C3C6C09A-0999-4464-A1D1-6E0DC1F03661}"/>
              </a:ext>
            </a:extLst>
          </p:cNvPr>
          <p:cNvSpPr>
            <a:spLocks noGrp="1"/>
          </p:cNvSpPr>
          <p:nvPr>
            <p:ph type="body" sz="quarter" idx="12" hasCustomPrompt="1"/>
          </p:nvPr>
        </p:nvSpPr>
        <p:spPr>
          <a:xfrm>
            <a:off x="9144000" y="3658301"/>
            <a:ext cx="3852000" cy="216000"/>
          </a:xfrm>
        </p:spPr>
        <p:txBody>
          <a:bodyPr anchor="ctr"/>
          <a:lstStyle>
            <a:lvl1pPr marL="0" indent="0" algn="l">
              <a:spcBef>
                <a:spcPts val="0"/>
              </a:spcBef>
              <a:buFont typeface="Arial" panose="020B0604020202020204" pitchFamily="34" charset="0"/>
              <a:buNone/>
              <a:defRPr sz="1200" b="0">
                <a:solidFill>
                  <a:srgbClr val="FFFFFF"/>
                </a:solidFill>
              </a:defRPr>
            </a:lvl1pPr>
            <a:lvl2pPr marL="0" indent="0" algn="l">
              <a:spcBef>
                <a:spcPts val="0"/>
              </a:spcBef>
              <a:buFont typeface="Arial" panose="020B0604020202020204" pitchFamily="34" charset="0"/>
              <a:buNone/>
              <a:defRPr/>
            </a:lvl2pPr>
            <a:lvl3pPr marL="0" indent="0" algn="l">
              <a:spcBef>
                <a:spcPts val="0"/>
              </a:spcBef>
              <a:buNone/>
              <a:defRPr/>
            </a:lvl3pPr>
            <a:lvl4pPr marL="0" indent="0" algn="l">
              <a:spcBef>
                <a:spcPts val="0"/>
              </a:spcBef>
              <a:buNone/>
              <a:defRPr/>
            </a:lvl4pPr>
            <a:lvl5pPr marL="0" indent="0" algn="l">
              <a:spcBef>
                <a:spcPts val="0"/>
              </a:spcBef>
              <a:buNone/>
              <a:defRPr sz="1383" baseline="0"/>
            </a:lvl5pPr>
            <a:lvl6pPr marL="0" indent="0" algn="l">
              <a:spcBef>
                <a:spcPts val="0"/>
              </a:spcBef>
              <a:buNone/>
              <a:defRPr/>
            </a:lvl6pPr>
            <a:lvl7pPr marL="0" indent="0" algn="l">
              <a:spcBef>
                <a:spcPts val="0"/>
              </a:spcBef>
              <a:buNone/>
              <a:defRPr/>
            </a:lvl7pPr>
            <a:lvl8pPr marL="0" indent="0" algn="l">
              <a:spcBef>
                <a:spcPts val="0"/>
              </a:spcBef>
              <a:buNone/>
              <a:defRPr/>
            </a:lvl8pPr>
            <a:lvl9pPr marL="0" indent="0" algn="l">
              <a:spcBef>
                <a:spcPts val="0"/>
              </a:spcBef>
              <a:buNone/>
              <a:defRPr/>
            </a:lvl9pPr>
          </a:lstStyle>
          <a:p>
            <a:pPr lvl="0"/>
            <a:r>
              <a:rPr lang="de-DE"/>
              <a:t>Click to edit Date | Author1, Author 2</a:t>
            </a:r>
            <a:endParaRPr lang="de-DE" dirty="0"/>
          </a:p>
        </p:txBody>
      </p:sp>
      <p:sp>
        <p:nvSpPr>
          <p:cNvPr id="3" name="SubTitle">
            <a:extLst>
              <a:ext uri="{FF2B5EF4-FFF2-40B4-BE49-F238E27FC236}">
                <a16:creationId xmlns:a16="http://schemas.microsoft.com/office/drawing/2014/main" id="{7CF52CD7-3A91-4D14-B016-07C3D49844E8}"/>
              </a:ext>
            </a:extLst>
          </p:cNvPr>
          <p:cNvSpPr>
            <a:spLocks noGrp="1"/>
          </p:cNvSpPr>
          <p:nvPr>
            <p:ph type="subTitle" idx="1"/>
          </p:nvPr>
        </p:nvSpPr>
        <p:spPr>
          <a:xfrm>
            <a:off x="1951200" y="4968000"/>
            <a:ext cx="6696000" cy="370800"/>
          </a:xfrm>
        </p:spPr>
        <p:txBody>
          <a:bodyPr anchor="t" anchorCtr="0"/>
          <a:lstStyle>
            <a:lvl1pPr marL="0" indent="0" algn="l">
              <a:spcBef>
                <a:spcPts val="0"/>
              </a:spcBef>
              <a:buNone/>
              <a:defRPr sz="2400" b="0">
                <a:solidFill>
                  <a:srgbClr val="FFFFFF"/>
                </a:solidFill>
              </a:defRPr>
            </a:lvl1pPr>
            <a:lvl2pPr marL="574700" indent="0" algn="ctr">
              <a:buNone/>
              <a:defRPr sz="2514"/>
            </a:lvl2pPr>
            <a:lvl3pPr marL="1149401" indent="0" algn="ctr">
              <a:buNone/>
              <a:defRPr sz="2263"/>
            </a:lvl3pPr>
            <a:lvl4pPr marL="1724101" indent="0" algn="ctr">
              <a:buNone/>
              <a:defRPr sz="2011"/>
            </a:lvl4pPr>
            <a:lvl5pPr marL="2298802" indent="0" algn="ctr">
              <a:buNone/>
              <a:defRPr sz="2011"/>
            </a:lvl5pPr>
            <a:lvl6pPr marL="2873502" indent="0" algn="ctr">
              <a:buNone/>
              <a:defRPr sz="2011"/>
            </a:lvl6pPr>
            <a:lvl7pPr marL="3448202" indent="0" algn="ctr">
              <a:buNone/>
              <a:defRPr sz="2011"/>
            </a:lvl7pPr>
            <a:lvl8pPr marL="4022903" indent="0" algn="ctr">
              <a:buNone/>
              <a:defRPr sz="2011"/>
            </a:lvl8pPr>
            <a:lvl9pPr marL="4597603" indent="0" algn="ctr">
              <a:buNone/>
              <a:defRPr sz="2011"/>
            </a:lvl9pPr>
          </a:lstStyle>
          <a:p>
            <a:r>
              <a:rPr lang="de-DE"/>
              <a:t>Master-Untertitelformat bearbeiten</a:t>
            </a:r>
            <a:endParaRPr lang="de-DE" dirty="0"/>
          </a:p>
        </p:txBody>
      </p:sp>
      <p:sp>
        <p:nvSpPr>
          <p:cNvPr id="2" name="MainTitle">
            <a:extLst>
              <a:ext uri="{FF2B5EF4-FFF2-40B4-BE49-F238E27FC236}">
                <a16:creationId xmlns:a16="http://schemas.microsoft.com/office/drawing/2014/main" id="{BA3221E3-9210-4418-8805-2A98DC861146}"/>
              </a:ext>
            </a:extLst>
          </p:cNvPr>
          <p:cNvSpPr>
            <a:spLocks noGrp="1"/>
          </p:cNvSpPr>
          <p:nvPr>
            <p:ph type="ctrTitle" hasCustomPrompt="1"/>
          </p:nvPr>
        </p:nvSpPr>
        <p:spPr bwMode="gray">
          <a:xfrm>
            <a:off x="1951200" y="3164400"/>
            <a:ext cx="6696000" cy="1584000"/>
          </a:xfrm>
        </p:spPr>
        <p:txBody>
          <a:bodyPr anchor="b"/>
          <a:lstStyle>
            <a:lvl1pPr algn="l">
              <a:lnSpc>
                <a:spcPct val="100000"/>
              </a:lnSpc>
              <a:defRPr sz="3600">
                <a:solidFill>
                  <a:srgbClr val="FFFFFF"/>
                </a:solidFill>
              </a:defRPr>
            </a:lvl1pPr>
          </a:lstStyle>
          <a:p>
            <a:r>
              <a:rPr lang="de-DE"/>
              <a:t>Click to edit Master title</a:t>
            </a:r>
            <a:br>
              <a:rPr lang="de-DE"/>
            </a:br>
            <a:r>
              <a:rPr lang="de-DE"/>
              <a:t>(must be </a:t>
            </a:r>
            <a:br>
              <a:rPr lang="de-DE"/>
            </a:br>
            <a:r>
              <a:rPr lang="de-DE"/>
              <a:t>3 lines)</a:t>
            </a:r>
            <a:endParaRPr lang="de-DE" dirty="0"/>
          </a:p>
        </p:txBody>
      </p:sp>
    </p:spTree>
    <p:extLst>
      <p:ext uri="{BB962C8B-B14F-4D97-AF65-F5344CB8AC3E}">
        <p14:creationId xmlns:p14="http://schemas.microsoft.com/office/powerpoint/2010/main" val="1408367167"/>
      </p:ext>
    </p:extLst>
  </p:cSld>
  <p:clrMapOvr>
    <a:masterClrMapping/>
  </p:clrMapOvr>
  <p:hf sldNum="0" hdr="0" ftr="0" dt="0"/>
  <p:extLst>
    <p:ext uri="{DCECCB84-F9BA-43D5-87BE-67443E8EF086}">
      <p15:sldGuideLst xmlns:p15="http://schemas.microsoft.com/office/powerpoint/2012/main">
        <p15:guide id="1" pos="122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thirds column with image and text">
    <p:spTree>
      <p:nvGrpSpPr>
        <p:cNvPr id="1" name=""/>
        <p:cNvGrpSpPr/>
        <p:nvPr/>
      </p:nvGrpSpPr>
      <p:grpSpPr>
        <a:xfrm>
          <a:off x="0" y="0"/>
          <a:ext cx="0" cy="0"/>
          <a:chOff x="0" y="0"/>
          <a:chExt cx="0" cy="0"/>
        </a:xfrm>
      </p:grpSpPr>
      <p:sp>
        <p:nvSpPr>
          <p:cNvPr id="12" name="Slide Number">
            <a:extLst>
              <a:ext uri="{FF2B5EF4-FFF2-40B4-BE49-F238E27FC236}">
                <a16:creationId xmlns:a16="http://schemas.microsoft.com/office/drawing/2014/main" id="{B814E0B8-65E0-4211-A409-97F3A121E2A2}"/>
              </a:ext>
            </a:extLst>
          </p:cNvPr>
          <p:cNvSpPr>
            <a:spLocks noGrp="1"/>
          </p:cNvSpPr>
          <p:nvPr>
            <p:ph type="sldNum" sz="quarter" idx="16"/>
          </p:nvPr>
        </p:nvSpPr>
        <p:spPr/>
        <p:txBody>
          <a:bodyPr/>
          <a:lstStyle>
            <a:lvl1pPr>
              <a:defRPr>
                <a:solidFill>
                  <a:srgbClr val="FFFFFF"/>
                </a:solidFill>
              </a:defRPr>
            </a:lvl1pPr>
          </a:lstStyle>
          <a:p>
            <a:fld id="{D8ADDC3C-4EB0-4059-8B7C-A756E30D0F5F}" type="slidenum">
              <a:rPr lang="de-DE" smtClean="0"/>
              <a:pPr/>
              <a:t>‹#›</a:t>
            </a:fld>
            <a:endParaRPr lang="de-DE" dirty="0"/>
          </a:p>
        </p:txBody>
      </p:sp>
      <p:sp>
        <p:nvSpPr>
          <p:cNvPr id="11" name="Footer">
            <a:extLst>
              <a:ext uri="{FF2B5EF4-FFF2-40B4-BE49-F238E27FC236}">
                <a16:creationId xmlns:a16="http://schemas.microsoft.com/office/drawing/2014/main" id="{6B8DA708-42C8-46BB-A615-169924E33F84}"/>
              </a:ext>
            </a:extLst>
          </p:cNvPr>
          <p:cNvSpPr>
            <a:spLocks noGrp="1"/>
          </p:cNvSpPr>
          <p:nvPr>
            <p:ph type="ftr" sz="quarter" idx="15"/>
          </p:nvPr>
        </p:nvSpPr>
        <p:spPr>
          <a:xfrm>
            <a:off x="0" y="7074000"/>
            <a:ext cx="8571600" cy="180000"/>
          </a:xfrm>
        </p:spPr>
        <p:txBody>
          <a:bodyPr/>
          <a:lstStyle/>
          <a:p>
            <a:r>
              <a:rPr lang="de-DE"/>
              <a:t>Private and Confidential</a:t>
            </a:r>
            <a:endParaRPr lang="de-DE" dirty="0"/>
          </a:p>
        </p:txBody>
      </p:sp>
      <p:cxnSp>
        <p:nvCxnSpPr>
          <p:cNvPr id="15" name="Footer Separator">
            <a:extLst>
              <a:ext uri="{FF2B5EF4-FFF2-40B4-BE49-F238E27FC236}">
                <a16:creationId xmlns:a16="http://schemas.microsoft.com/office/drawing/2014/main" id="{1832492B-E9BC-4BD7-A427-C4427DB976F7}"/>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W Logo">
            <a:extLst>
              <a:ext uri="{FF2B5EF4-FFF2-40B4-BE49-F238E27FC236}">
                <a16:creationId xmlns:a16="http://schemas.microsoft.com/office/drawing/2014/main" id="{C8F61D4A-01C2-4456-B6E3-EF086A21D026}"/>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8" name="BackgroundPanel">
            <a:extLst>
              <a:ext uri="{FF2B5EF4-FFF2-40B4-BE49-F238E27FC236}">
                <a16:creationId xmlns:a16="http://schemas.microsoft.com/office/drawing/2014/main" id="{528135D9-AA2E-40E5-BE7F-5DA0D2690386}"/>
              </a:ext>
            </a:extLst>
          </p:cNvPr>
          <p:cNvSpPr/>
          <p:nvPr/>
        </p:nvSpPr>
        <p:spPr>
          <a:xfrm>
            <a:off x="8892000" y="1"/>
            <a:ext cx="4546800"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err="1">
              <a:solidFill>
                <a:schemeClr val="bg1"/>
              </a:solidFill>
            </a:endParaRPr>
          </a:p>
        </p:txBody>
      </p:sp>
      <p:sp>
        <p:nvSpPr>
          <p:cNvPr id="14" name="Quote2">
            <a:extLst>
              <a:ext uri="{FF2B5EF4-FFF2-40B4-BE49-F238E27FC236}">
                <a16:creationId xmlns:a16="http://schemas.microsoft.com/office/drawing/2014/main" id="{4E7BF32F-9496-4D87-8558-CCCC04F7C22B}"/>
              </a:ext>
            </a:extLst>
          </p:cNvPr>
          <p:cNvSpPr>
            <a:spLocks noGrp="1"/>
          </p:cNvSpPr>
          <p:nvPr>
            <p:ph sz="quarter" idx="14"/>
          </p:nvPr>
        </p:nvSpPr>
        <p:spPr>
          <a:xfrm>
            <a:off x="9201600" y="4932000"/>
            <a:ext cx="3470400" cy="1764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pic>
        <p:nvPicPr>
          <p:cNvPr id="10" name="NewSlide_Quote2" hidden="1">
            <a:extLst>
              <a:ext uri="{FF2B5EF4-FFF2-40B4-BE49-F238E27FC236}">
                <a16:creationId xmlns:a16="http://schemas.microsoft.com/office/drawing/2014/main" id="{97B2F557-8ABB-428C-AE05-28705EB7A8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600" y="4243130"/>
            <a:ext cx="232197" cy="184515"/>
          </a:xfrm>
          <a:prstGeom prst="rect">
            <a:avLst/>
          </a:prstGeom>
        </p:spPr>
      </p:pic>
      <p:pic>
        <p:nvPicPr>
          <p:cNvPr id="9" name="NewSlide_Quote1" hidden="1">
            <a:extLst>
              <a:ext uri="{FF2B5EF4-FFF2-40B4-BE49-F238E27FC236}">
                <a16:creationId xmlns:a16="http://schemas.microsoft.com/office/drawing/2014/main" id="{D3BC276E-49C9-401F-8EEE-BA3D5E080E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1600" y="1753373"/>
            <a:ext cx="232197" cy="184515"/>
          </a:xfrm>
          <a:prstGeom prst="rect">
            <a:avLst/>
          </a:prstGeom>
        </p:spPr>
      </p:pic>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3750" y="2000248"/>
            <a:ext cx="77976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a:xfrm>
            <a:off x="792000" y="630000"/>
            <a:ext cx="7812000" cy="781200"/>
          </a:xfrm>
        </p:spPr>
        <p:txBody>
          <a:bodyPr/>
          <a:lstStyle/>
          <a:p>
            <a:r>
              <a:rPr lang="de-DE"/>
              <a:t>Click to add title</a:t>
            </a:r>
            <a:endParaRPr lang="de-DE" dirty="0"/>
          </a:p>
        </p:txBody>
      </p:sp>
      <p:sp>
        <p:nvSpPr>
          <p:cNvPr id="18" name="TW Bar">
            <a:extLst>
              <a:ext uri="{FF2B5EF4-FFF2-40B4-BE49-F238E27FC236}">
                <a16:creationId xmlns:a16="http://schemas.microsoft.com/office/drawing/2014/main" id="{0CAE26FB-95DE-410F-9A3F-A9965FF37FE2}"/>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
        <p:nvSpPr>
          <p:cNvPr id="17" name="Picture 1">
            <a:extLst>
              <a:ext uri="{FF2B5EF4-FFF2-40B4-BE49-F238E27FC236}">
                <a16:creationId xmlns:a16="http://schemas.microsoft.com/office/drawing/2014/main" id="{A0C46B1C-1675-4717-8A59-B6A5D66BEA32}"/>
              </a:ext>
            </a:extLst>
          </p:cNvPr>
          <p:cNvSpPr>
            <a:spLocks noGrp="1"/>
          </p:cNvSpPr>
          <p:nvPr>
            <p:ph type="pic" sz="quarter" idx="17"/>
          </p:nvPr>
        </p:nvSpPr>
        <p:spPr>
          <a:xfrm>
            <a:off x="8892000" y="0"/>
            <a:ext cx="4525200" cy="4546800"/>
          </a:xfrm>
        </p:spPr>
        <p:txBody>
          <a:bodyPr/>
          <a:lstStyle/>
          <a:p>
            <a:r>
              <a:rPr lang="de-DE" dirty="0"/>
              <a:t>Bild durch Klicken auf Symbol hinzufügen</a:t>
            </a:r>
          </a:p>
        </p:txBody>
      </p:sp>
    </p:spTree>
    <p:extLst>
      <p:ext uri="{BB962C8B-B14F-4D97-AF65-F5344CB8AC3E}">
        <p14:creationId xmlns:p14="http://schemas.microsoft.com/office/powerpoint/2010/main" val="817911418"/>
      </p:ext>
    </p:extLst>
  </p:cSld>
  <p:clrMapOvr>
    <a:masterClrMapping/>
  </p:clrMapOvr>
  <p:extLst>
    <p:ext uri="{DCECCB84-F9BA-43D5-87BE-67443E8EF086}">
      <p15:sldGuideLst xmlns:p15="http://schemas.microsoft.com/office/powerpoint/2012/main">
        <p15:guide id="1" pos="8466">
          <p15:clr>
            <a:srgbClr val="FBAE40"/>
          </p15:clr>
        </p15:guide>
        <p15:guide id="2" pos="579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9" name="Footer Separator">
            <a:extLst>
              <a:ext uri="{FF2B5EF4-FFF2-40B4-BE49-F238E27FC236}">
                <a16:creationId xmlns:a16="http://schemas.microsoft.com/office/drawing/2014/main" id="{008043F2-7158-40E0-92DB-5449527F14FB}"/>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W Logo">
            <a:extLst>
              <a:ext uri="{FF2B5EF4-FFF2-40B4-BE49-F238E27FC236}">
                <a16:creationId xmlns:a16="http://schemas.microsoft.com/office/drawing/2014/main" id="{C4E54EE2-C5E9-44CD-8CC9-7019440FB8D1}"/>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2">
            <a:extLst>
              <a:ext uri="{FF2B5EF4-FFF2-40B4-BE49-F238E27FC236}">
                <a16:creationId xmlns:a16="http://schemas.microsoft.com/office/drawing/2014/main" id="{D3E9F670-AFF0-4EBA-9C78-3F2CAAA7876E}"/>
              </a:ext>
            </a:extLst>
          </p:cNvPr>
          <p:cNvSpPr>
            <a:spLocks noGrp="1"/>
          </p:cNvSpPr>
          <p:nvPr>
            <p:ph sz="quarter" idx="13"/>
          </p:nvPr>
        </p:nvSpPr>
        <p:spPr>
          <a:xfrm>
            <a:off x="6897600" y="1998000"/>
            <a:ext cx="57744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57816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3" name="TW Bar">
            <a:extLst>
              <a:ext uri="{FF2B5EF4-FFF2-40B4-BE49-F238E27FC236}">
                <a16:creationId xmlns:a16="http://schemas.microsoft.com/office/drawing/2014/main" id="{4FEB4FD0-D09B-4F20-A603-54B5812B6DC5}"/>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742285373"/>
      </p:ext>
    </p:extLst>
  </p:cSld>
  <p:clrMapOvr>
    <a:masterClrMapping/>
  </p:clrMapOvr>
  <p:extLst>
    <p:ext uri="{DCECCB84-F9BA-43D5-87BE-67443E8EF086}">
      <p15:sldGuideLst xmlns:p15="http://schemas.microsoft.com/office/powerpoint/2012/main">
        <p15:guide id="3" pos="4141" userDrawn="1">
          <p15:clr>
            <a:srgbClr val="FBAE40"/>
          </p15:clr>
        </p15:guide>
        <p15:guide id="4" pos="434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with lg Text">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9" name="Footer Separator">
            <a:extLst>
              <a:ext uri="{FF2B5EF4-FFF2-40B4-BE49-F238E27FC236}">
                <a16:creationId xmlns:a16="http://schemas.microsoft.com/office/drawing/2014/main" id="{008043F2-7158-40E0-92DB-5449527F14FB}"/>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W Logo">
            <a:extLst>
              <a:ext uri="{FF2B5EF4-FFF2-40B4-BE49-F238E27FC236}">
                <a16:creationId xmlns:a16="http://schemas.microsoft.com/office/drawing/2014/main" id="{C4E54EE2-C5E9-44CD-8CC9-7019440FB8D1}"/>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2">
            <a:extLst>
              <a:ext uri="{FF2B5EF4-FFF2-40B4-BE49-F238E27FC236}">
                <a16:creationId xmlns:a16="http://schemas.microsoft.com/office/drawing/2014/main" id="{D3E9F670-AFF0-4EBA-9C78-3F2CAAA7876E}"/>
              </a:ext>
            </a:extLst>
          </p:cNvPr>
          <p:cNvSpPr>
            <a:spLocks noGrp="1"/>
          </p:cNvSpPr>
          <p:nvPr>
            <p:ph sz="quarter" idx="13"/>
          </p:nvPr>
        </p:nvSpPr>
        <p:spPr>
          <a:xfrm>
            <a:off x="6897600" y="1998000"/>
            <a:ext cx="5774400" cy="4698000"/>
          </a:xfrm>
        </p:spPr>
        <p:txBody>
          <a:bodyPr/>
          <a:lstStyle>
            <a:lvl1pPr>
              <a:defRPr sz="2800"/>
            </a:lvl1pPr>
            <a:lvl2pPr>
              <a:defRPr sz="2800"/>
            </a:lvl2pPr>
            <a:lvl3pPr marL="360000" indent="-360000">
              <a:spcAft>
                <a:spcPts val="1200"/>
              </a:spcAft>
              <a:defRPr sz="2800"/>
            </a:lvl3pPr>
            <a:lvl4pPr marL="720000" indent="-360000">
              <a:spcAft>
                <a:spcPts val="1200"/>
              </a:spcAft>
              <a:defRPr sz="2800"/>
            </a:lvl4pPr>
            <a:lvl5pPr marL="1080000" indent="-360000">
              <a:spcAft>
                <a:spcPts val="1200"/>
              </a:spcAft>
              <a:defRPr sz="2800"/>
            </a:lvl5pPr>
            <a:lvl6pPr marL="360000" indent="-360000">
              <a:spcAft>
                <a:spcPts val="1200"/>
              </a:spcAft>
              <a:defRPr sz="2800"/>
            </a:lvl6pPr>
            <a:lvl7pPr marL="720000" indent="-360000">
              <a:spcAft>
                <a:spcPts val="1200"/>
              </a:spcAft>
              <a:defRPr sz="2800"/>
            </a:lvl7pPr>
            <a:lvl8pPr>
              <a:spcAft>
                <a:spcPts val="1200"/>
              </a:spcAft>
              <a:defRPr sz="3200"/>
            </a:lvl8pPr>
            <a:lvl9pPr>
              <a:defRPr sz="2800"/>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MainPlaceholder">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5781600" cy="4698000"/>
          </a:xfrm>
        </p:spPr>
        <p:txBody>
          <a:bodyPr/>
          <a:lstStyle>
            <a:lvl1pPr>
              <a:defRPr sz="2800"/>
            </a:lvl1pPr>
            <a:lvl2pPr>
              <a:defRPr sz="2800"/>
            </a:lvl2pPr>
            <a:lvl3pPr marL="360000" indent="-360000">
              <a:spcAft>
                <a:spcPts val="1200"/>
              </a:spcAft>
              <a:defRPr sz="2800"/>
            </a:lvl3pPr>
            <a:lvl4pPr marL="720000" indent="-360000">
              <a:spcAft>
                <a:spcPts val="1200"/>
              </a:spcAft>
              <a:defRPr sz="2800"/>
            </a:lvl4pPr>
            <a:lvl5pPr marL="1080000" indent="-360000">
              <a:spcAft>
                <a:spcPts val="1200"/>
              </a:spcAft>
              <a:defRPr sz="2800"/>
            </a:lvl5pPr>
            <a:lvl6pPr marL="360000" indent="-360000">
              <a:spcAft>
                <a:spcPts val="1200"/>
              </a:spcAft>
              <a:defRPr sz="2800"/>
            </a:lvl6pPr>
            <a:lvl7pPr marL="720000" indent="-360000">
              <a:spcAft>
                <a:spcPts val="1200"/>
              </a:spcAft>
              <a:defRPr sz="2800"/>
            </a:lvl7pPr>
            <a:lvl8pPr>
              <a:spcAft>
                <a:spcPts val="1200"/>
              </a:spcAft>
              <a:defRPr sz="3200"/>
            </a:lvl8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3" name="TW Bar">
            <a:extLst>
              <a:ext uri="{FF2B5EF4-FFF2-40B4-BE49-F238E27FC236}">
                <a16:creationId xmlns:a16="http://schemas.microsoft.com/office/drawing/2014/main" id="{B4E885AE-EF3E-4C8E-ADE8-B3C279BE95EC}"/>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83185939"/>
      </p:ext>
    </p:extLst>
  </p:cSld>
  <p:clrMapOvr>
    <a:masterClrMapping/>
  </p:clrMapOvr>
  <p:extLst>
    <p:ext uri="{DCECCB84-F9BA-43D5-87BE-67443E8EF086}">
      <p15:sldGuideLst xmlns:p15="http://schemas.microsoft.com/office/powerpoint/2012/main">
        <p15:guide id="3" pos="4140" userDrawn="1">
          <p15:clr>
            <a:srgbClr val="FBAE40"/>
          </p15:clr>
        </p15:guide>
        <p15:guide id="4" pos="434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lumn with images">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4" name="Footer">
            <a:extLst>
              <a:ext uri="{FF2B5EF4-FFF2-40B4-BE49-F238E27FC236}">
                <a16:creationId xmlns:a16="http://schemas.microsoft.com/office/drawing/2014/main" id="{ADC990E7-75A0-48A6-BF87-C17D3EAC59B9}"/>
              </a:ext>
            </a:extLst>
          </p:cNvPr>
          <p:cNvSpPr>
            <a:spLocks noGrp="1"/>
          </p:cNvSpPr>
          <p:nvPr>
            <p:ph type="ftr" sz="quarter" idx="11"/>
          </p:nvPr>
        </p:nvSpPr>
        <p:spPr/>
        <p:txBody>
          <a:bodyPr/>
          <a:lstStyle/>
          <a:p>
            <a:r>
              <a:rPr lang="de-DE"/>
              <a:t>Private and Confidential</a:t>
            </a:r>
            <a:endParaRPr lang="de-DE" dirty="0"/>
          </a:p>
        </p:txBody>
      </p:sp>
      <p:cxnSp>
        <p:nvCxnSpPr>
          <p:cNvPr id="14" name="Footer Separator">
            <a:extLst>
              <a:ext uri="{FF2B5EF4-FFF2-40B4-BE49-F238E27FC236}">
                <a16:creationId xmlns:a16="http://schemas.microsoft.com/office/drawing/2014/main" id="{7B36BDBE-4E3A-4264-8985-84C29CC3E61E}"/>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W Logo">
            <a:extLst>
              <a:ext uri="{FF2B5EF4-FFF2-40B4-BE49-F238E27FC236}">
                <a16:creationId xmlns:a16="http://schemas.microsoft.com/office/drawing/2014/main" id="{1236466F-DE80-473E-9FCA-DF7C9A38BBED}"/>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2">
            <a:extLst>
              <a:ext uri="{FF2B5EF4-FFF2-40B4-BE49-F238E27FC236}">
                <a16:creationId xmlns:a16="http://schemas.microsoft.com/office/drawing/2014/main" id="{D3E9F670-AFF0-4EBA-9C78-3F2CAAA7876E}"/>
              </a:ext>
            </a:extLst>
          </p:cNvPr>
          <p:cNvSpPr>
            <a:spLocks noGrp="1"/>
          </p:cNvSpPr>
          <p:nvPr>
            <p:ph sz="quarter" idx="13"/>
          </p:nvPr>
        </p:nvSpPr>
        <p:spPr>
          <a:xfrm>
            <a:off x="6912000" y="4179600"/>
            <a:ext cx="5774400" cy="25164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2" name="Picture 2">
            <a:extLst>
              <a:ext uri="{FF2B5EF4-FFF2-40B4-BE49-F238E27FC236}">
                <a16:creationId xmlns:a16="http://schemas.microsoft.com/office/drawing/2014/main" id="{0F4F686F-6AC4-40DC-B49C-77C90ABBBC47}"/>
              </a:ext>
            </a:extLst>
          </p:cNvPr>
          <p:cNvSpPr>
            <a:spLocks noGrp="1"/>
          </p:cNvSpPr>
          <p:nvPr>
            <p:ph type="pic" sz="quarter" idx="15"/>
          </p:nvPr>
        </p:nvSpPr>
        <p:spPr>
          <a:xfrm>
            <a:off x="6912000" y="1998000"/>
            <a:ext cx="5774400" cy="2016000"/>
          </a:xfrm>
        </p:spPr>
        <p:txBody>
          <a:bodyPr/>
          <a:lstStyle/>
          <a:p>
            <a:r>
              <a:rPr lang="de-DE" dirty="0"/>
              <a:t>Bild durch Klicken auf </a:t>
            </a:r>
            <a:r>
              <a:rPr lang="de-DE"/>
              <a:t>Symbol hinzufügen</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4179600"/>
            <a:ext cx="5781600" cy="25164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1" name="Picture 1">
            <a:extLst>
              <a:ext uri="{FF2B5EF4-FFF2-40B4-BE49-F238E27FC236}">
                <a16:creationId xmlns:a16="http://schemas.microsoft.com/office/drawing/2014/main" id="{DA913BE1-6977-4FFB-9E08-516352AD7B2E}"/>
              </a:ext>
            </a:extLst>
          </p:cNvPr>
          <p:cNvSpPr>
            <a:spLocks noGrp="1"/>
          </p:cNvSpPr>
          <p:nvPr>
            <p:ph type="pic" sz="quarter" idx="14"/>
          </p:nvPr>
        </p:nvSpPr>
        <p:spPr>
          <a:xfrm>
            <a:off x="792000" y="1998000"/>
            <a:ext cx="5781600" cy="2016000"/>
          </a:xfrm>
        </p:spPr>
        <p:txBody>
          <a:bodyPr/>
          <a:lstStyle/>
          <a:p>
            <a:r>
              <a:rPr lang="de-DE" dirty="0"/>
              <a:t>Bild durch Klicken auf </a:t>
            </a:r>
            <a:r>
              <a:rPr lang="de-DE"/>
              <a:t>Symbol hinzufügen</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6" name="TW Bar">
            <a:extLst>
              <a:ext uri="{FF2B5EF4-FFF2-40B4-BE49-F238E27FC236}">
                <a16:creationId xmlns:a16="http://schemas.microsoft.com/office/drawing/2014/main" id="{DD326812-5636-4DBD-A791-21669C8691C0}"/>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3136580290"/>
      </p:ext>
    </p:extLst>
  </p:cSld>
  <p:clrMapOvr>
    <a:masterClrMapping/>
  </p:clrMapOvr>
  <p:extLst>
    <p:ext uri="{DCECCB84-F9BA-43D5-87BE-67443E8EF086}">
      <p15:sldGuideLst xmlns:p15="http://schemas.microsoft.com/office/powerpoint/2012/main">
        <p15:guide id="6" pos="4343" userDrawn="1">
          <p15:clr>
            <a:srgbClr val="FBAE40"/>
          </p15:clr>
        </p15:guide>
        <p15:guide id="7" pos="4138" userDrawn="1">
          <p15:clr>
            <a:srgbClr val="FBAE40"/>
          </p15:clr>
        </p15:guide>
        <p15:guide id="8" orient="horz" pos="2631" userDrawn="1">
          <p15:clr>
            <a:srgbClr val="FBAE40"/>
          </p15:clr>
        </p15:guide>
        <p15:guide id="9" orient="horz" pos="2529"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079D0D6D-C18B-422F-B029-8BA018AA0C69}"/>
              </a:ext>
            </a:extLst>
          </p:cNvPr>
          <p:cNvSpPr>
            <a:spLocks noGrp="1"/>
          </p:cNvSpPr>
          <p:nvPr>
            <p:ph type="sldNum" sz="quarter" idx="10"/>
          </p:nvPr>
        </p:nvSpPr>
        <p:spPr/>
        <p:txBody>
          <a:bodyPr/>
          <a:lstStyle/>
          <a:p>
            <a:fld id="{D8ADDC3C-4EB0-4059-8B7C-A756E30D0F5F}" type="slidenum">
              <a:rPr lang="de-DE" smtClean="0"/>
              <a:pPr/>
              <a:t>‹#›</a:t>
            </a:fld>
            <a:endParaRPr lang="de-DE" dirty="0"/>
          </a:p>
        </p:txBody>
      </p:sp>
      <p:sp>
        <p:nvSpPr>
          <p:cNvPr id="8" name="Footer">
            <a:extLst>
              <a:ext uri="{FF2B5EF4-FFF2-40B4-BE49-F238E27FC236}">
                <a16:creationId xmlns:a16="http://schemas.microsoft.com/office/drawing/2014/main" id="{294263F9-A51F-4A48-8DD3-F31192692476}"/>
              </a:ext>
            </a:extLst>
          </p:cNvPr>
          <p:cNvSpPr>
            <a:spLocks noGrp="1"/>
          </p:cNvSpPr>
          <p:nvPr>
            <p:ph type="ftr" sz="quarter" idx="15"/>
          </p:nvPr>
        </p:nvSpPr>
        <p:spPr/>
        <p:txBody>
          <a:bodyPr/>
          <a:lstStyle/>
          <a:p>
            <a:r>
              <a:rPr lang="de-DE"/>
              <a:t>Private and Confidential</a:t>
            </a:r>
            <a:endParaRPr lang="de-DE" dirty="0"/>
          </a:p>
        </p:txBody>
      </p:sp>
      <p:cxnSp>
        <p:nvCxnSpPr>
          <p:cNvPr id="12" name="Footer Separator">
            <a:extLst>
              <a:ext uri="{FF2B5EF4-FFF2-40B4-BE49-F238E27FC236}">
                <a16:creationId xmlns:a16="http://schemas.microsoft.com/office/drawing/2014/main" id="{62434A67-8AA5-4766-AD11-76A04BB6D150}"/>
              </a:ext>
            </a:extLst>
          </p:cNvPr>
          <p:cNvCxnSpPr/>
          <p:nvPr/>
        </p:nvCxnSpPr>
        <p:spPr>
          <a:xfrm>
            <a:off x="2329200" y="7034400"/>
            <a:ext cx="0" cy="26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W Logo">
            <a:extLst>
              <a:ext uri="{FF2B5EF4-FFF2-40B4-BE49-F238E27FC236}">
                <a16:creationId xmlns:a16="http://schemas.microsoft.com/office/drawing/2014/main" id="{1A27EF04-D5CA-444B-948D-291AB0141FFD}"/>
              </a:ext>
            </a:extLst>
          </p:cNvPr>
          <p:cNvSpPr>
            <a:spLocks noEditPoints="1"/>
          </p:cNvSpPr>
          <p:nvPr/>
        </p:nvSpPr>
        <p:spPr bwMode="auto">
          <a:xfrm>
            <a:off x="586014" y="7054366"/>
            <a:ext cx="1470094" cy="225664"/>
          </a:xfrm>
          <a:custGeom>
            <a:avLst/>
            <a:gdLst>
              <a:gd name="T0" fmla="*/ 2229 w 2267"/>
              <a:gd name="T1" fmla="*/ 80 h 346"/>
              <a:gd name="T2" fmla="*/ 2176 w 2267"/>
              <a:gd name="T3" fmla="*/ 270 h 346"/>
              <a:gd name="T4" fmla="*/ 2142 w 2267"/>
              <a:gd name="T5" fmla="*/ 292 h 346"/>
              <a:gd name="T6" fmla="*/ 2267 w 2267"/>
              <a:gd name="T7" fmla="*/ 243 h 346"/>
              <a:gd name="T8" fmla="*/ 2229 w 2267"/>
              <a:gd name="T9" fmla="*/ 171 h 346"/>
              <a:gd name="T10" fmla="*/ 1946 w 2267"/>
              <a:gd name="T11" fmla="*/ 96 h 346"/>
              <a:gd name="T12" fmla="*/ 1903 w 2267"/>
              <a:gd name="T13" fmla="*/ 80 h 346"/>
              <a:gd name="T14" fmla="*/ 1942 w 2267"/>
              <a:gd name="T15" fmla="*/ 171 h 346"/>
              <a:gd name="T16" fmla="*/ 2064 w 2267"/>
              <a:gd name="T17" fmla="*/ 266 h 346"/>
              <a:gd name="T18" fmla="*/ 1829 w 2267"/>
              <a:gd name="T19" fmla="*/ 76 h 346"/>
              <a:gd name="T20" fmla="*/ 1859 w 2267"/>
              <a:gd name="T21" fmla="*/ 46 h 346"/>
              <a:gd name="T22" fmla="*/ 1825 w 2267"/>
              <a:gd name="T23" fmla="*/ 11 h 346"/>
              <a:gd name="T24" fmla="*/ 1719 w 2267"/>
              <a:gd name="T25" fmla="*/ 106 h 346"/>
              <a:gd name="T26" fmla="*/ 1719 w 2267"/>
              <a:gd name="T27" fmla="*/ 72 h 346"/>
              <a:gd name="T28" fmla="*/ 1681 w 2267"/>
              <a:gd name="T29" fmla="*/ 205 h 346"/>
              <a:gd name="T30" fmla="*/ 1795 w 2267"/>
              <a:gd name="T31" fmla="*/ 213 h 346"/>
              <a:gd name="T32" fmla="*/ 1581 w 2267"/>
              <a:gd name="T33" fmla="*/ 129 h 346"/>
              <a:gd name="T34" fmla="*/ 1475 w 2267"/>
              <a:gd name="T35" fmla="*/ 125 h 346"/>
              <a:gd name="T36" fmla="*/ 1505 w 2267"/>
              <a:gd name="T37" fmla="*/ 201 h 346"/>
              <a:gd name="T38" fmla="*/ 1566 w 2267"/>
              <a:gd name="T39" fmla="*/ 156 h 346"/>
              <a:gd name="T40" fmla="*/ 1363 w 2267"/>
              <a:gd name="T41" fmla="*/ 72 h 346"/>
              <a:gd name="T42" fmla="*/ 1408 w 2267"/>
              <a:gd name="T43" fmla="*/ 209 h 346"/>
              <a:gd name="T44" fmla="*/ 1446 w 2267"/>
              <a:gd name="T45" fmla="*/ 186 h 346"/>
              <a:gd name="T46" fmla="*/ 1363 w 2267"/>
              <a:gd name="T47" fmla="*/ 106 h 346"/>
              <a:gd name="T48" fmla="*/ 1270 w 2267"/>
              <a:gd name="T49" fmla="*/ 0 h 346"/>
              <a:gd name="T50" fmla="*/ 1133 w 2267"/>
              <a:gd name="T51" fmla="*/ 4 h 346"/>
              <a:gd name="T52" fmla="*/ 1030 w 2267"/>
              <a:gd name="T53" fmla="*/ 197 h 346"/>
              <a:gd name="T54" fmla="*/ 951 w 2267"/>
              <a:gd name="T55" fmla="*/ 30 h 346"/>
              <a:gd name="T56" fmla="*/ 1110 w 2267"/>
              <a:gd name="T57" fmla="*/ 61 h 346"/>
              <a:gd name="T58" fmla="*/ 1213 w 2267"/>
              <a:gd name="T59" fmla="*/ 262 h 346"/>
              <a:gd name="T60" fmla="*/ 916 w 2267"/>
              <a:gd name="T61" fmla="*/ 76 h 346"/>
              <a:gd name="T62" fmla="*/ 829 w 2267"/>
              <a:gd name="T63" fmla="*/ 76 h 346"/>
              <a:gd name="T64" fmla="*/ 863 w 2267"/>
              <a:gd name="T65" fmla="*/ 262 h 346"/>
              <a:gd name="T66" fmla="*/ 707 w 2267"/>
              <a:gd name="T67" fmla="*/ 72 h 346"/>
              <a:gd name="T68" fmla="*/ 707 w 2267"/>
              <a:gd name="T69" fmla="*/ 235 h 346"/>
              <a:gd name="T70" fmla="*/ 590 w 2267"/>
              <a:gd name="T71" fmla="*/ 262 h 346"/>
              <a:gd name="T72" fmla="*/ 552 w 2267"/>
              <a:gd name="T73" fmla="*/ 262 h 346"/>
              <a:gd name="T74" fmla="*/ 525 w 2267"/>
              <a:gd name="T75" fmla="*/ 80 h 346"/>
              <a:gd name="T76" fmla="*/ 437 w 2267"/>
              <a:gd name="T77" fmla="*/ 220 h 346"/>
              <a:gd name="T78" fmla="*/ 354 w 2267"/>
              <a:gd name="T79" fmla="*/ 106 h 346"/>
              <a:gd name="T80" fmla="*/ 418 w 2267"/>
              <a:gd name="T81" fmla="*/ 270 h 346"/>
              <a:gd name="T82" fmla="*/ 365 w 2267"/>
              <a:gd name="T83" fmla="*/ 332 h 346"/>
              <a:gd name="T84" fmla="*/ 335 w 2267"/>
              <a:gd name="T85" fmla="*/ 262 h 346"/>
              <a:gd name="T86" fmla="*/ 217 w 2267"/>
              <a:gd name="T87" fmla="*/ 133 h 346"/>
              <a:gd name="T88" fmla="*/ 293 w 2267"/>
              <a:gd name="T89" fmla="*/ 152 h 346"/>
              <a:gd name="T90" fmla="*/ 297 w 2267"/>
              <a:gd name="T91" fmla="*/ 246 h 346"/>
              <a:gd name="T92" fmla="*/ 248 w 2267"/>
              <a:gd name="T93" fmla="*/ 235 h 346"/>
              <a:gd name="T94" fmla="*/ 297 w 2267"/>
              <a:gd name="T95" fmla="*/ 197 h 346"/>
              <a:gd name="T96" fmla="*/ 3 w 2267"/>
              <a:gd name="T97" fmla="*/ 0 h 346"/>
              <a:gd name="T98" fmla="*/ 87 w 2267"/>
              <a:gd name="T99" fmla="*/ 38 h 346"/>
              <a:gd name="T100" fmla="*/ 125 w 2267"/>
              <a:gd name="T101"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267" h="346">
                <a:moveTo>
                  <a:pt x="2267" y="243"/>
                </a:moveTo>
                <a:cubicBezTo>
                  <a:pt x="2267" y="80"/>
                  <a:pt x="2267" y="80"/>
                  <a:pt x="2267" y="80"/>
                </a:cubicBezTo>
                <a:cubicBezTo>
                  <a:pt x="2263" y="76"/>
                  <a:pt x="2263" y="76"/>
                  <a:pt x="2263" y="76"/>
                </a:cubicBezTo>
                <a:cubicBezTo>
                  <a:pt x="2233" y="76"/>
                  <a:pt x="2233" y="76"/>
                  <a:pt x="2233" y="76"/>
                </a:cubicBezTo>
                <a:cubicBezTo>
                  <a:pt x="2229" y="80"/>
                  <a:pt x="2229" y="80"/>
                  <a:pt x="2229" y="80"/>
                </a:cubicBezTo>
                <a:cubicBezTo>
                  <a:pt x="2229" y="96"/>
                  <a:pt x="2229" y="96"/>
                  <a:pt x="2229" y="96"/>
                </a:cubicBezTo>
                <a:cubicBezTo>
                  <a:pt x="2225" y="96"/>
                  <a:pt x="2225" y="96"/>
                  <a:pt x="2225" y="96"/>
                </a:cubicBezTo>
                <a:cubicBezTo>
                  <a:pt x="2225" y="96"/>
                  <a:pt x="2210" y="72"/>
                  <a:pt x="2176" y="72"/>
                </a:cubicBezTo>
                <a:cubicBezTo>
                  <a:pt x="2123" y="72"/>
                  <a:pt x="2093" y="114"/>
                  <a:pt x="2093" y="171"/>
                </a:cubicBezTo>
                <a:cubicBezTo>
                  <a:pt x="2093" y="228"/>
                  <a:pt x="2123" y="270"/>
                  <a:pt x="2176" y="270"/>
                </a:cubicBezTo>
                <a:cubicBezTo>
                  <a:pt x="2210" y="270"/>
                  <a:pt x="2225" y="246"/>
                  <a:pt x="2225" y="246"/>
                </a:cubicBezTo>
                <a:cubicBezTo>
                  <a:pt x="2229" y="246"/>
                  <a:pt x="2229" y="246"/>
                  <a:pt x="2229" y="246"/>
                </a:cubicBezTo>
                <a:cubicBezTo>
                  <a:pt x="2229" y="249"/>
                  <a:pt x="2229" y="249"/>
                  <a:pt x="2229" y="249"/>
                </a:cubicBezTo>
                <a:cubicBezTo>
                  <a:pt x="2229" y="289"/>
                  <a:pt x="2214" y="311"/>
                  <a:pt x="2180" y="311"/>
                </a:cubicBezTo>
                <a:cubicBezTo>
                  <a:pt x="2161" y="311"/>
                  <a:pt x="2149" y="308"/>
                  <a:pt x="2142" y="292"/>
                </a:cubicBezTo>
                <a:cubicBezTo>
                  <a:pt x="2138" y="289"/>
                  <a:pt x="2138" y="289"/>
                  <a:pt x="2138" y="289"/>
                </a:cubicBezTo>
                <a:cubicBezTo>
                  <a:pt x="2108" y="289"/>
                  <a:pt x="2108" y="289"/>
                  <a:pt x="2108" y="289"/>
                </a:cubicBezTo>
                <a:cubicBezTo>
                  <a:pt x="2104" y="292"/>
                  <a:pt x="2104" y="292"/>
                  <a:pt x="2104" y="292"/>
                </a:cubicBezTo>
                <a:cubicBezTo>
                  <a:pt x="2108" y="323"/>
                  <a:pt x="2134" y="346"/>
                  <a:pt x="2180" y="346"/>
                </a:cubicBezTo>
                <a:cubicBezTo>
                  <a:pt x="2225" y="346"/>
                  <a:pt x="2267" y="319"/>
                  <a:pt x="2267" y="243"/>
                </a:cubicBezTo>
                <a:close/>
                <a:moveTo>
                  <a:pt x="2229" y="171"/>
                </a:moveTo>
                <a:cubicBezTo>
                  <a:pt x="2229" y="216"/>
                  <a:pt x="2210" y="235"/>
                  <a:pt x="2180" y="235"/>
                </a:cubicBezTo>
                <a:cubicBezTo>
                  <a:pt x="2149" y="235"/>
                  <a:pt x="2130" y="213"/>
                  <a:pt x="2130" y="171"/>
                </a:cubicBezTo>
                <a:cubicBezTo>
                  <a:pt x="2130" y="129"/>
                  <a:pt x="2149" y="106"/>
                  <a:pt x="2180" y="106"/>
                </a:cubicBezTo>
                <a:cubicBezTo>
                  <a:pt x="2210" y="106"/>
                  <a:pt x="2229" y="125"/>
                  <a:pt x="2229" y="171"/>
                </a:cubicBezTo>
                <a:close/>
                <a:moveTo>
                  <a:pt x="2064" y="266"/>
                </a:moveTo>
                <a:cubicBezTo>
                  <a:pt x="2068" y="262"/>
                  <a:pt x="2068" y="262"/>
                  <a:pt x="2068" y="262"/>
                </a:cubicBezTo>
                <a:cubicBezTo>
                  <a:pt x="2068" y="152"/>
                  <a:pt x="2068" y="152"/>
                  <a:pt x="2068" y="152"/>
                </a:cubicBezTo>
                <a:cubicBezTo>
                  <a:pt x="2068" y="106"/>
                  <a:pt x="2049" y="72"/>
                  <a:pt x="1996" y="72"/>
                </a:cubicBezTo>
                <a:cubicBezTo>
                  <a:pt x="1961" y="72"/>
                  <a:pt x="1946" y="96"/>
                  <a:pt x="1946" y="96"/>
                </a:cubicBezTo>
                <a:cubicBezTo>
                  <a:pt x="1942" y="96"/>
                  <a:pt x="1942" y="96"/>
                  <a:pt x="1942" y="96"/>
                </a:cubicBezTo>
                <a:cubicBezTo>
                  <a:pt x="1942" y="80"/>
                  <a:pt x="1942" y="80"/>
                  <a:pt x="1942" y="80"/>
                </a:cubicBezTo>
                <a:cubicBezTo>
                  <a:pt x="1939" y="76"/>
                  <a:pt x="1939" y="76"/>
                  <a:pt x="1939" y="76"/>
                </a:cubicBezTo>
                <a:cubicBezTo>
                  <a:pt x="1906" y="76"/>
                  <a:pt x="1906" y="76"/>
                  <a:pt x="1906" y="76"/>
                </a:cubicBezTo>
                <a:cubicBezTo>
                  <a:pt x="1903" y="80"/>
                  <a:pt x="1903" y="80"/>
                  <a:pt x="1903" y="80"/>
                </a:cubicBezTo>
                <a:cubicBezTo>
                  <a:pt x="1903" y="262"/>
                  <a:pt x="1903" y="262"/>
                  <a:pt x="1903" y="262"/>
                </a:cubicBezTo>
                <a:cubicBezTo>
                  <a:pt x="1906" y="266"/>
                  <a:pt x="1906" y="266"/>
                  <a:pt x="1906" y="266"/>
                </a:cubicBezTo>
                <a:cubicBezTo>
                  <a:pt x="1939" y="266"/>
                  <a:pt x="1939" y="266"/>
                  <a:pt x="1939" y="266"/>
                </a:cubicBezTo>
                <a:cubicBezTo>
                  <a:pt x="1942" y="262"/>
                  <a:pt x="1942" y="262"/>
                  <a:pt x="1942" y="262"/>
                </a:cubicBezTo>
                <a:cubicBezTo>
                  <a:pt x="1942" y="171"/>
                  <a:pt x="1942" y="171"/>
                  <a:pt x="1942" y="171"/>
                </a:cubicBezTo>
                <a:cubicBezTo>
                  <a:pt x="1942" y="125"/>
                  <a:pt x="1958" y="106"/>
                  <a:pt x="1992" y="106"/>
                </a:cubicBezTo>
                <a:cubicBezTo>
                  <a:pt x="2026" y="106"/>
                  <a:pt x="2030" y="133"/>
                  <a:pt x="2030" y="152"/>
                </a:cubicBezTo>
                <a:cubicBezTo>
                  <a:pt x="2030" y="262"/>
                  <a:pt x="2030" y="262"/>
                  <a:pt x="2030" y="262"/>
                </a:cubicBezTo>
                <a:cubicBezTo>
                  <a:pt x="2034" y="266"/>
                  <a:pt x="2034" y="266"/>
                  <a:pt x="2034" y="266"/>
                </a:cubicBezTo>
                <a:cubicBezTo>
                  <a:pt x="2064" y="266"/>
                  <a:pt x="2064" y="266"/>
                  <a:pt x="2064" y="266"/>
                </a:cubicBezTo>
                <a:close/>
                <a:moveTo>
                  <a:pt x="1859" y="266"/>
                </a:moveTo>
                <a:cubicBezTo>
                  <a:pt x="1863" y="262"/>
                  <a:pt x="1863" y="262"/>
                  <a:pt x="1863" y="262"/>
                </a:cubicBezTo>
                <a:cubicBezTo>
                  <a:pt x="1863" y="80"/>
                  <a:pt x="1863" y="80"/>
                  <a:pt x="1863" y="80"/>
                </a:cubicBezTo>
                <a:cubicBezTo>
                  <a:pt x="1859" y="76"/>
                  <a:pt x="1859" y="76"/>
                  <a:pt x="1859" y="76"/>
                </a:cubicBezTo>
                <a:cubicBezTo>
                  <a:pt x="1829" y="76"/>
                  <a:pt x="1829" y="76"/>
                  <a:pt x="1829" y="76"/>
                </a:cubicBezTo>
                <a:cubicBezTo>
                  <a:pt x="1825" y="80"/>
                  <a:pt x="1825" y="80"/>
                  <a:pt x="1825" y="80"/>
                </a:cubicBezTo>
                <a:cubicBezTo>
                  <a:pt x="1825" y="262"/>
                  <a:pt x="1825" y="262"/>
                  <a:pt x="1825" y="262"/>
                </a:cubicBezTo>
                <a:cubicBezTo>
                  <a:pt x="1829" y="266"/>
                  <a:pt x="1829" y="266"/>
                  <a:pt x="1829" y="266"/>
                </a:cubicBezTo>
                <a:cubicBezTo>
                  <a:pt x="1859" y="266"/>
                  <a:pt x="1859" y="266"/>
                  <a:pt x="1859" y="266"/>
                </a:cubicBezTo>
                <a:close/>
                <a:moveTo>
                  <a:pt x="1859" y="46"/>
                </a:moveTo>
                <a:cubicBezTo>
                  <a:pt x="1863" y="42"/>
                  <a:pt x="1863" y="42"/>
                  <a:pt x="1863" y="42"/>
                </a:cubicBezTo>
                <a:cubicBezTo>
                  <a:pt x="1863" y="11"/>
                  <a:pt x="1863" y="11"/>
                  <a:pt x="1863" y="11"/>
                </a:cubicBezTo>
                <a:cubicBezTo>
                  <a:pt x="1859" y="8"/>
                  <a:pt x="1859" y="8"/>
                  <a:pt x="1859" y="8"/>
                </a:cubicBezTo>
                <a:cubicBezTo>
                  <a:pt x="1829" y="8"/>
                  <a:pt x="1829" y="8"/>
                  <a:pt x="1829" y="8"/>
                </a:cubicBezTo>
                <a:cubicBezTo>
                  <a:pt x="1825" y="11"/>
                  <a:pt x="1825" y="11"/>
                  <a:pt x="1825" y="11"/>
                </a:cubicBezTo>
                <a:cubicBezTo>
                  <a:pt x="1825" y="42"/>
                  <a:pt x="1825" y="42"/>
                  <a:pt x="1825" y="42"/>
                </a:cubicBezTo>
                <a:cubicBezTo>
                  <a:pt x="1829" y="46"/>
                  <a:pt x="1829" y="46"/>
                  <a:pt x="1829" y="46"/>
                </a:cubicBezTo>
                <a:cubicBezTo>
                  <a:pt x="1859" y="46"/>
                  <a:pt x="1859" y="46"/>
                  <a:pt x="1859" y="46"/>
                </a:cubicBezTo>
                <a:close/>
                <a:moveTo>
                  <a:pt x="1685" y="125"/>
                </a:moveTo>
                <a:cubicBezTo>
                  <a:pt x="1685" y="110"/>
                  <a:pt x="1700" y="106"/>
                  <a:pt x="1719" y="106"/>
                </a:cubicBezTo>
                <a:cubicBezTo>
                  <a:pt x="1746" y="106"/>
                  <a:pt x="1754" y="118"/>
                  <a:pt x="1754" y="129"/>
                </a:cubicBezTo>
                <a:cubicBezTo>
                  <a:pt x="1757" y="133"/>
                  <a:pt x="1757" y="133"/>
                  <a:pt x="1757" y="133"/>
                </a:cubicBezTo>
                <a:cubicBezTo>
                  <a:pt x="1788" y="133"/>
                  <a:pt x="1788" y="133"/>
                  <a:pt x="1788" y="133"/>
                </a:cubicBezTo>
                <a:cubicBezTo>
                  <a:pt x="1792" y="129"/>
                  <a:pt x="1792" y="129"/>
                  <a:pt x="1792" y="129"/>
                </a:cubicBezTo>
                <a:cubicBezTo>
                  <a:pt x="1792" y="91"/>
                  <a:pt x="1761" y="72"/>
                  <a:pt x="1719" y="72"/>
                </a:cubicBezTo>
                <a:cubicBezTo>
                  <a:pt x="1666" y="72"/>
                  <a:pt x="1647" y="99"/>
                  <a:pt x="1647" y="125"/>
                </a:cubicBezTo>
                <a:cubicBezTo>
                  <a:pt x="1647" y="160"/>
                  <a:pt x="1670" y="175"/>
                  <a:pt x="1708" y="182"/>
                </a:cubicBezTo>
                <a:cubicBezTo>
                  <a:pt x="1746" y="190"/>
                  <a:pt x="1757" y="194"/>
                  <a:pt x="1757" y="213"/>
                </a:cubicBezTo>
                <a:cubicBezTo>
                  <a:pt x="1757" y="228"/>
                  <a:pt x="1746" y="235"/>
                  <a:pt x="1719" y="235"/>
                </a:cubicBezTo>
                <a:cubicBezTo>
                  <a:pt x="1693" y="235"/>
                  <a:pt x="1681" y="224"/>
                  <a:pt x="1681" y="205"/>
                </a:cubicBezTo>
                <a:cubicBezTo>
                  <a:pt x="1678" y="201"/>
                  <a:pt x="1678" y="201"/>
                  <a:pt x="1678" y="201"/>
                </a:cubicBezTo>
                <a:cubicBezTo>
                  <a:pt x="1647" y="201"/>
                  <a:pt x="1647" y="201"/>
                  <a:pt x="1647" y="201"/>
                </a:cubicBezTo>
                <a:cubicBezTo>
                  <a:pt x="1643" y="205"/>
                  <a:pt x="1643" y="205"/>
                  <a:pt x="1643" y="205"/>
                </a:cubicBezTo>
                <a:cubicBezTo>
                  <a:pt x="1643" y="247"/>
                  <a:pt x="1670" y="270"/>
                  <a:pt x="1719" y="270"/>
                </a:cubicBezTo>
                <a:cubicBezTo>
                  <a:pt x="1773" y="270"/>
                  <a:pt x="1795" y="243"/>
                  <a:pt x="1795" y="213"/>
                </a:cubicBezTo>
                <a:cubicBezTo>
                  <a:pt x="1795" y="179"/>
                  <a:pt x="1776" y="163"/>
                  <a:pt x="1738" y="156"/>
                </a:cubicBezTo>
                <a:cubicBezTo>
                  <a:pt x="1700" y="148"/>
                  <a:pt x="1685" y="144"/>
                  <a:pt x="1685" y="125"/>
                </a:cubicBezTo>
                <a:close/>
                <a:moveTo>
                  <a:pt x="1513" y="125"/>
                </a:moveTo>
                <a:cubicBezTo>
                  <a:pt x="1513" y="110"/>
                  <a:pt x="1528" y="106"/>
                  <a:pt x="1547" y="106"/>
                </a:cubicBezTo>
                <a:cubicBezTo>
                  <a:pt x="1574" y="106"/>
                  <a:pt x="1581" y="118"/>
                  <a:pt x="1581" y="129"/>
                </a:cubicBezTo>
                <a:cubicBezTo>
                  <a:pt x="1585" y="133"/>
                  <a:pt x="1585" y="133"/>
                  <a:pt x="1585" y="133"/>
                </a:cubicBezTo>
                <a:cubicBezTo>
                  <a:pt x="1615" y="133"/>
                  <a:pt x="1615" y="133"/>
                  <a:pt x="1615" y="133"/>
                </a:cubicBezTo>
                <a:cubicBezTo>
                  <a:pt x="1619" y="129"/>
                  <a:pt x="1619" y="129"/>
                  <a:pt x="1619" y="129"/>
                </a:cubicBezTo>
                <a:cubicBezTo>
                  <a:pt x="1619" y="91"/>
                  <a:pt x="1589" y="72"/>
                  <a:pt x="1547" y="72"/>
                </a:cubicBezTo>
                <a:cubicBezTo>
                  <a:pt x="1494" y="72"/>
                  <a:pt x="1475" y="99"/>
                  <a:pt x="1475" y="125"/>
                </a:cubicBezTo>
                <a:cubicBezTo>
                  <a:pt x="1475" y="160"/>
                  <a:pt x="1498" y="175"/>
                  <a:pt x="1536" y="182"/>
                </a:cubicBezTo>
                <a:cubicBezTo>
                  <a:pt x="1574" y="190"/>
                  <a:pt x="1585" y="194"/>
                  <a:pt x="1585" y="213"/>
                </a:cubicBezTo>
                <a:cubicBezTo>
                  <a:pt x="1585" y="228"/>
                  <a:pt x="1574" y="235"/>
                  <a:pt x="1547" y="235"/>
                </a:cubicBezTo>
                <a:cubicBezTo>
                  <a:pt x="1520" y="235"/>
                  <a:pt x="1509" y="224"/>
                  <a:pt x="1509" y="205"/>
                </a:cubicBezTo>
                <a:cubicBezTo>
                  <a:pt x="1505" y="201"/>
                  <a:pt x="1505" y="201"/>
                  <a:pt x="1505" y="201"/>
                </a:cubicBezTo>
                <a:cubicBezTo>
                  <a:pt x="1475" y="201"/>
                  <a:pt x="1475" y="201"/>
                  <a:pt x="1475" y="201"/>
                </a:cubicBezTo>
                <a:cubicBezTo>
                  <a:pt x="1471" y="205"/>
                  <a:pt x="1471" y="205"/>
                  <a:pt x="1471" y="205"/>
                </a:cubicBezTo>
                <a:cubicBezTo>
                  <a:pt x="1471" y="247"/>
                  <a:pt x="1498" y="270"/>
                  <a:pt x="1547" y="270"/>
                </a:cubicBezTo>
                <a:cubicBezTo>
                  <a:pt x="1600" y="270"/>
                  <a:pt x="1623" y="243"/>
                  <a:pt x="1623" y="213"/>
                </a:cubicBezTo>
                <a:cubicBezTo>
                  <a:pt x="1623" y="179"/>
                  <a:pt x="1604" y="163"/>
                  <a:pt x="1566" y="156"/>
                </a:cubicBezTo>
                <a:cubicBezTo>
                  <a:pt x="1528" y="148"/>
                  <a:pt x="1513" y="144"/>
                  <a:pt x="1513" y="125"/>
                </a:cubicBezTo>
                <a:close/>
                <a:moveTo>
                  <a:pt x="1446" y="186"/>
                </a:moveTo>
                <a:cubicBezTo>
                  <a:pt x="1450" y="182"/>
                  <a:pt x="1450" y="182"/>
                  <a:pt x="1450" y="182"/>
                </a:cubicBezTo>
                <a:cubicBezTo>
                  <a:pt x="1450" y="171"/>
                  <a:pt x="1450" y="171"/>
                  <a:pt x="1450" y="171"/>
                </a:cubicBezTo>
                <a:cubicBezTo>
                  <a:pt x="1450" y="118"/>
                  <a:pt x="1424" y="72"/>
                  <a:pt x="1363" y="72"/>
                </a:cubicBezTo>
                <a:cubicBezTo>
                  <a:pt x="1302" y="72"/>
                  <a:pt x="1275" y="118"/>
                  <a:pt x="1275" y="171"/>
                </a:cubicBezTo>
                <a:cubicBezTo>
                  <a:pt x="1275" y="228"/>
                  <a:pt x="1306" y="270"/>
                  <a:pt x="1367" y="270"/>
                </a:cubicBezTo>
                <a:cubicBezTo>
                  <a:pt x="1412" y="270"/>
                  <a:pt x="1439" y="243"/>
                  <a:pt x="1443" y="213"/>
                </a:cubicBezTo>
                <a:cubicBezTo>
                  <a:pt x="1439" y="209"/>
                  <a:pt x="1439" y="209"/>
                  <a:pt x="1439" y="209"/>
                </a:cubicBezTo>
                <a:cubicBezTo>
                  <a:pt x="1408" y="209"/>
                  <a:pt x="1408" y="209"/>
                  <a:pt x="1408" y="209"/>
                </a:cubicBezTo>
                <a:cubicBezTo>
                  <a:pt x="1405" y="213"/>
                  <a:pt x="1405" y="213"/>
                  <a:pt x="1405" y="213"/>
                </a:cubicBezTo>
                <a:cubicBezTo>
                  <a:pt x="1397" y="232"/>
                  <a:pt x="1382" y="235"/>
                  <a:pt x="1367" y="235"/>
                </a:cubicBezTo>
                <a:cubicBezTo>
                  <a:pt x="1321" y="235"/>
                  <a:pt x="1317" y="197"/>
                  <a:pt x="1317" y="190"/>
                </a:cubicBezTo>
                <a:cubicBezTo>
                  <a:pt x="1321" y="186"/>
                  <a:pt x="1321" y="186"/>
                  <a:pt x="1321" y="186"/>
                </a:cubicBezTo>
                <a:cubicBezTo>
                  <a:pt x="1446" y="186"/>
                  <a:pt x="1446" y="186"/>
                  <a:pt x="1446" y="186"/>
                </a:cubicBezTo>
                <a:close/>
                <a:moveTo>
                  <a:pt x="1408" y="152"/>
                </a:moveTo>
                <a:cubicBezTo>
                  <a:pt x="1405" y="156"/>
                  <a:pt x="1405" y="156"/>
                  <a:pt x="1405" y="156"/>
                </a:cubicBezTo>
                <a:cubicBezTo>
                  <a:pt x="1321" y="156"/>
                  <a:pt x="1321" y="156"/>
                  <a:pt x="1321" y="156"/>
                </a:cubicBezTo>
                <a:cubicBezTo>
                  <a:pt x="1317" y="152"/>
                  <a:pt x="1317" y="152"/>
                  <a:pt x="1317" y="152"/>
                </a:cubicBezTo>
                <a:cubicBezTo>
                  <a:pt x="1317" y="141"/>
                  <a:pt x="1321" y="106"/>
                  <a:pt x="1363" y="106"/>
                </a:cubicBezTo>
                <a:cubicBezTo>
                  <a:pt x="1405" y="106"/>
                  <a:pt x="1408" y="141"/>
                  <a:pt x="1408" y="152"/>
                </a:cubicBezTo>
                <a:close/>
                <a:moveTo>
                  <a:pt x="1213" y="262"/>
                </a:moveTo>
                <a:cubicBezTo>
                  <a:pt x="1273" y="30"/>
                  <a:pt x="1273" y="30"/>
                  <a:pt x="1273" y="30"/>
                </a:cubicBezTo>
                <a:cubicBezTo>
                  <a:pt x="1273" y="4"/>
                  <a:pt x="1273" y="4"/>
                  <a:pt x="1273" y="4"/>
                </a:cubicBezTo>
                <a:cubicBezTo>
                  <a:pt x="1270" y="0"/>
                  <a:pt x="1270" y="0"/>
                  <a:pt x="1270" y="0"/>
                </a:cubicBezTo>
                <a:cubicBezTo>
                  <a:pt x="1247" y="0"/>
                  <a:pt x="1247" y="0"/>
                  <a:pt x="1247" y="0"/>
                </a:cubicBezTo>
                <a:cubicBezTo>
                  <a:pt x="1243" y="4"/>
                  <a:pt x="1243" y="4"/>
                  <a:pt x="1243" y="4"/>
                </a:cubicBezTo>
                <a:cubicBezTo>
                  <a:pt x="1194" y="197"/>
                  <a:pt x="1194" y="197"/>
                  <a:pt x="1194" y="197"/>
                </a:cubicBezTo>
                <a:cubicBezTo>
                  <a:pt x="1190" y="197"/>
                  <a:pt x="1190" y="197"/>
                  <a:pt x="1190" y="197"/>
                </a:cubicBezTo>
                <a:cubicBezTo>
                  <a:pt x="1133" y="4"/>
                  <a:pt x="1133" y="4"/>
                  <a:pt x="1133" y="4"/>
                </a:cubicBezTo>
                <a:cubicBezTo>
                  <a:pt x="1129" y="0"/>
                  <a:pt x="1129" y="0"/>
                  <a:pt x="1129" y="0"/>
                </a:cubicBezTo>
                <a:cubicBezTo>
                  <a:pt x="1095" y="0"/>
                  <a:pt x="1095" y="0"/>
                  <a:pt x="1095" y="0"/>
                </a:cubicBezTo>
                <a:cubicBezTo>
                  <a:pt x="1091" y="4"/>
                  <a:pt x="1091" y="4"/>
                  <a:pt x="1091" y="4"/>
                </a:cubicBezTo>
                <a:cubicBezTo>
                  <a:pt x="1034" y="197"/>
                  <a:pt x="1034" y="197"/>
                  <a:pt x="1034" y="197"/>
                </a:cubicBezTo>
                <a:cubicBezTo>
                  <a:pt x="1030" y="197"/>
                  <a:pt x="1030" y="197"/>
                  <a:pt x="1030" y="197"/>
                </a:cubicBezTo>
                <a:cubicBezTo>
                  <a:pt x="981" y="4"/>
                  <a:pt x="981" y="4"/>
                  <a:pt x="981" y="4"/>
                </a:cubicBezTo>
                <a:cubicBezTo>
                  <a:pt x="977" y="0"/>
                  <a:pt x="977" y="0"/>
                  <a:pt x="977" y="0"/>
                </a:cubicBezTo>
                <a:cubicBezTo>
                  <a:pt x="954" y="0"/>
                  <a:pt x="954" y="0"/>
                  <a:pt x="954" y="0"/>
                </a:cubicBezTo>
                <a:cubicBezTo>
                  <a:pt x="951" y="4"/>
                  <a:pt x="951" y="4"/>
                  <a:pt x="951" y="4"/>
                </a:cubicBezTo>
                <a:cubicBezTo>
                  <a:pt x="951" y="30"/>
                  <a:pt x="951" y="30"/>
                  <a:pt x="951" y="30"/>
                </a:cubicBezTo>
                <a:cubicBezTo>
                  <a:pt x="1011" y="262"/>
                  <a:pt x="1011" y="262"/>
                  <a:pt x="1011" y="262"/>
                </a:cubicBezTo>
                <a:cubicBezTo>
                  <a:pt x="1015" y="266"/>
                  <a:pt x="1015" y="266"/>
                  <a:pt x="1015" y="266"/>
                </a:cubicBezTo>
                <a:cubicBezTo>
                  <a:pt x="1049" y="266"/>
                  <a:pt x="1049" y="266"/>
                  <a:pt x="1049" y="266"/>
                </a:cubicBezTo>
                <a:cubicBezTo>
                  <a:pt x="1053" y="262"/>
                  <a:pt x="1053" y="262"/>
                  <a:pt x="1053" y="262"/>
                </a:cubicBezTo>
                <a:cubicBezTo>
                  <a:pt x="1110" y="61"/>
                  <a:pt x="1110" y="61"/>
                  <a:pt x="1110" y="61"/>
                </a:cubicBezTo>
                <a:cubicBezTo>
                  <a:pt x="1114" y="61"/>
                  <a:pt x="1114" y="61"/>
                  <a:pt x="1114" y="61"/>
                </a:cubicBezTo>
                <a:cubicBezTo>
                  <a:pt x="1171" y="262"/>
                  <a:pt x="1171" y="262"/>
                  <a:pt x="1171" y="262"/>
                </a:cubicBezTo>
                <a:cubicBezTo>
                  <a:pt x="1175" y="266"/>
                  <a:pt x="1175" y="266"/>
                  <a:pt x="1175" y="266"/>
                </a:cubicBezTo>
                <a:cubicBezTo>
                  <a:pt x="1209" y="266"/>
                  <a:pt x="1209" y="266"/>
                  <a:pt x="1209" y="266"/>
                </a:cubicBezTo>
                <a:cubicBezTo>
                  <a:pt x="1213" y="262"/>
                  <a:pt x="1213" y="262"/>
                  <a:pt x="1213" y="262"/>
                </a:cubicBezTo>
                <a:close/>
                <a:moveTo>
                  <a:pt x="931" y="110"/>
                </a:moveTo>
                <a:cubicBezTo>
                  <a:pt x="935" y="106"/>
                  <a:pt x="935" y="106"/>
                  <a:pt x="935" y="106"/>
                </a:cubicBezTo>
                <a:cubicBezTo>
                  <a:pt x="935" y="80"/>
                  <a:pt x="935" y="80"/>
                  <a:pt x="935" y="80"/>
                </a:cubicBezTo>
                <a:cubicBezTo>
                  <a:pt x="931" y="76"/>
                  <a:pt x="931" y="76"/>
                  <a:pt x="931" y="76"/>
                </a:cubicBezTo>
                <a:cubicBezTo>
                  <a:pt x="916" y="76"/>
                  <a:pt x="916" y="76"/>
                  <a:pt x="916" y="76"/>
                </a:cubicBezTo>
                <a:cubicBezTo>
                  <a:pt x="890" y="76"/>
                  <a:pt x="878" y="85"/>
                  <a:pt x="867" y="96"/>
                </a:cubicBezTo>
                <a:cubicBezTo>
                  <a:pt x="863" y="96"/>
                  <a:pt x="863" y="96"/>
                  <a:pt x="863" y="96"/>
                </a:cubicBezTo>
                <a:cubicBezTo>
                  <a:pt x="863" y="80"/>
                  <a:pt x="863" y="80"/>
                  <a:pt x="863" y="80"/>
                </a:cubicBezTo>
                <a:cubicBezTo>
                  <a:pt x="859" y="76"/>
                  <a:pt x="859" y="76"/>
                  <a:pt x="859" y="76"/>
                </a:cubicBezTo>
                <a:cubicBezTo>
                  <a:pt x="829" y="76"/>
                  <a:pt x="829" y="76"/>
                  <a:pt x="829" y="76"/>
                </a:cubicBezTo>
                <a:cubicBezTo>
                  <a:pt x="825" y="80"/>
                  <a:pt x="825" y="80"/>
                  <a:pt x="825" y="80"/>
                </a:cubicBezTo>
                <a:cubicBezTo>
                  <a:pt x="825" y="262"/>
                  <a:pt x="825" y="262"/>
                  <a:pt x="825" y="262"/>
                </a:cubicBezTo>
                <a:cubicBezTo>
                  <a:pt x="829" y="266"/>
                  <a:pt x="829" y="266"/>
                  <a:pt x="829" y="266"/>
                </a:cubicBezTo>
                <a:cubicBezTo>
                  <a:pt x="859" y="266"/>
                  <a:pt x="859" y="266"/>
                  <a:pt x="859" y="266"/>
                </a:cubicBezTo>
                <a:cubicBezTo>
                  <a:pt x="863" y="262"/>
                  <a:pt x="863" y="262"/>
                  <a:pt x="863" y="262"/>
                </a:cubicBezTo>
                <a:cubicBezTo>
                  <a:pt x="863" y="167"/>
                  <a:pt x="863" y="167"/>
                  <a:pt x="863" y="167"/>
                </a:cubicBezTo>
                <a:cubicBezTo>
                  <a:pt x="863" y="122"/>
                  <a:pt x="882" y="110"/>
                  <a:pt x="912" y="110"/>
                </a:cubicBezTo>
                <a:cubicBezTo>
                  <a:pt x="931" y="110"/>
                  <a:pt x="931" y="110"/>
                  <a:pt x="931" y="110"/>
                </a:cubicBezTo>
                <a:close/>
                <a:moveTo>
                  <a:pt x="798" y="171"/>
                </a:moveTo>
                <a:cubicBezTo>
                  <a:pt x="798" y="110"/>
                  <a:pt x="764" y="72"/>
                  <a:pt x="707" y="72"/>
                </a:cubicBezTo>
                <a:cubicBezTo>
                  <a:pt x="650" y="72"/>
                  <a:pt x="616" y="110"/>
                  <a:pt x="616" y="171"/>
                </a:cubicBezTo>
                <a:cubicBezTo>
                  <a:pt x="616" y="232"/>
                  <a:pt x="650" y="270"/>
                  <a:pt x="707" y="270"/>
                </a:cubicBezTo>
                <a:cubicBezTo>
                  <a:pt x="764" y="270"/>
                  <a:pt x="798" y="232"/>
                  <a:pt x="798" y="171"/>
                </a:cubicBezTo>
                <a:close/>
                <a:moveTo>
                  <a:pt x="760" y="171"/>
                </a:moveTo>
                <a:cubicBezTo>
                  <a:pt x="760" y="213"/>
                  <a:pt x="741" y="235"/>
                  <a:pt x="707" y="235"/>
                </a:cubicBezTo>
                <a:cubicBezTo>
                  <a:pt x="673" y="235"/>
                  <a:pt x="654" y="213"/>
                  <a:pt x="654" y="171"/>
                </a:cubicBezTo>
                <a:cubicBezTo>
                  <a:pt x="654" y="129"/>
                  <a:pt x="673" y="106"/>
                  <a:pt x="707" y="106"/>
                </a:cubicBezTo>
                <a:cubicBezTo>
                  <a:pt x="741" y="106"/>
                  <a:pt x="760" y="129"/>
                  <a:pt x="760" y="171"/>
                </a:cubicBezTo>
                <a:close/>
                <a:moveTo>
                  <a:pt x="586" y="266"/>
                </a:moveTo>
                <a:cubicBezTo>
                  <a:pt x="590" y="262"/>
                  <a:pt x="590" y="262"/>
                  <a:pt x="590" y="262"/>
                </a:cubicBezTo>
                <a:cubicBezTo>
                  <a:pt x="590" y="4"/>
                  <a:pt x="590" y="4"/>
                  <a:pt x="590" y="4"/>
                </a:cubicBezTo>
                <a:cubicBezTo>
                  <a:pt x="586" y="0"/>
                  <a:pt x="586" y="0"/>
                  <a:pt x="586" y="0"/>
                </a:cubicBezTo>
                <a:cubicBezTo>
                  <a:pt x="555" y="0"/>
                  <a:pt x="555" y="0"/>
                  <a:pt x="555" y="0"/>
                </a:cubicBezTo>
                <a:cubicBezTo>
                  <a:pt x="552" y="4"/>
                  <a:pt x="552" y="4"/>
                  <a:pt x="552" y="4"/>
                </a:cubicBezTo>
                <a:cubicBezTo>
                  <a:pt x="552" y="262"/>
                  <a:pt x="552" y="262"/>
                  <a:pt x="552" y="262"/>
                </a:cubicBezTo>
                <a:cubicBezTo>
                  <a:pt x="555" y="266"/>
                  <a:pt x="555" y="266"/>
                  <a:pt x="555" y="266"/>
                </a:cubicBezTo>
                <a:cubicBezTo>
                  <a:pt x="586" y="266"/>
                  <a:pt x="586" y="266"/>
                  <a:pt x="586" y="266"/>
                </a:cubicBezTo>
                <a:close/>
                <a:moveTo>
                  <a:pt x="460" y="268"/>
                </a:moveTo>
                <a:cubicBezTo>
                  <a:pt x="525" y="106"/>
                  <a:pt x="525" y="106"/>
                  <a:pt x="525" y="106"/>
                </a:cubicBezTo>
                <a:cubicBezTo>
                  <a:pt x="525" y="80"/>
                  <a:pt x="525" y="80"/>
                  <a:pt x="525" y="80"/>
                </a:cubicBezTo>
                <a:cubicBezTo>
                  <a:pt x="521" y="76"/>
                  <a:pt x="521" y="76"/>
                  <a:pt x="521" y="76"/>
                </a:cubicBezTo>
                <a:cubicBezTo>
                  <a:pt x="498" y="76"/>
                  <a:pt x="498" y="76"/>
                  <a:pt x="498" y="76"/>
                </a:cubicBezTo>
                <a:cubicBezTo>
                  <a:pt x="494" y="80"/>
                  <a:pt x="494" y="80"/>
                  <a:pt x="494" y="80"/>
                </a:cubicBezTo>
                <a:cubicBezTo>
                  <a:pt x="441" y="220"/>
                  <a:pt x="441" y="220"/>
                  <a:pt x="441" y="220"/>
                </a:cubicBezTo>
                <a:cubicBezTo>
                  <a:pt x="437" y="220"/>
                  <a:pt x="437" y="220"/>
                  <a:pt x="437" y="220"/>
                </a:cubicBezTo>
                <a:cubicBezTo>
                  <a:pt x="384" y="80"/>
                  <a:pt x="384" y="80"/>
                  <a:pt x="384" y="80"/>
                </a:cubicBezTo>
                <a:cubicBezTo>
                  <a:pt x="380" y="76"/>
                  <a:pt x="380" y="76"/>
                  <a:pt x="380" y="76"/>
                </a:cubicBezTo>
                <a:cubicBezTo>
                  <a:pt x="358" y="76"/>
                  <a:pt x="358" y="76"/>
                  <a:pt x="358" y="76"/>
                </a:cubicBezTo>
                <a:cubicBezTo>
                  <a:pt x="354" y="80"/>
                  <a:pt x="354" y="80"/>
                  <a:pt x="354" y="80"/>
                </a:cubicBezTo>
                <a:cubicBezTo>
                  <a:pt x="354" y="106"/>
                  <a:pt x="354" y="106"/>
                  <a:pt x="354" y="106"/>
                </a:cubicBezTo>
                <a:cubicBezTo>
                  <a:pt x="418" y="266"/>
                  <a:pt x="418" y="266"/>
                  <a:pt x="418" y="266"/>
                </a:cubicBezTo>
                <a:cubicBezTo>
                  <a:pt x="418" y="270"/>
                  <a:pt x="418" y="270"/>
                  <a:pt x="418" y="270"/>
                </a:cubicBezTo>
                <a:cubicBezTo>
                  <a:pt x="418" y="270"/>
                  <a:pt x="418" y="270"/>
                  <a:pt x="418" y="270"/>
                </a:cubicBezTo>
                <a:cubicBezTo>
                  <a:pt x="418" y="270"/>
                  <a:pt x="418" y="270"/>
                  <a:pt x="418" y="270"/>
                </a:cubicBezTo>
                <a:cubicBezTo>
                  <a:pt x="418" y="270"/>
                  <a:pt x="418" y="270"/>
                  <a:pt x="418" y="270"/>
                </a:cubicBezTo>
                <a:cubicBezTo>
                  <a:pt x="415" y="279"/>
                  <a:pt x="415" y="279"/>
                  <a:pt x="415" y="279"/>
                </a:cubicBezTo>
                <a:cubicBezTo>
                  <a:pt x="407" y="298"/>
                  <a:pt x="396" y="302"/>
                  <a:pt x="377" y="302"/>
                </a:cubicBezTo>
                <a:cubicBezTo>
                  <a:pt x="369" y="302"/>
                  <a:pt x="369" y="302"/>
                  <a:pt x="369" y="302"/>
                </a:cubicBezTo>
                <a:cubicBezTo>
                  <a:pt x="365" y="306"/>
                  <a:pt x="365" y="306"/>
                  <a:pt x="365" y="306"/>
                </a:cubicBezTo>
                <a:cubicBezTo>
                  <a:pt x="365" y="332"/>
                  <a:pt x="365" y="332"/>
                  <a:pt x="365" y="332"/>
                </a:cubicBezTo>
                <a:cubicBezTo>
                  <a:pt x="369" y="336"/>
                  <a:pt x="369" y="336"/>
                  <a:pt x="369" y="336"/>
                </a:cubicBezTo>
                <a:cubicBezTo>
                  <a:pt x="377" y="336"/>
                  <a:pt x="377" y="336"/>
                  <a:pt x="377" y="336"/>
                </a:cubicBezTo>
                <a:cubicBezTo>
                  <a:pt x="422" y="336"/>
                  <a:pt x="437" y="325"/>
                  <a:pt x="460" y="268"/>
                </a:cubicBezTo>
                <a:close/>
                <a:moveTo>
                  <a:pt x="331" y="266"/>
                </a:moveTo>
                <a:cubicBezTo>
                  <a:pt x="335" y="262"/>
                  <a:pt x="335" y="262"/>
                  <a:pt x="335" y="262"/>
                </a:cubicBezTo>
                <a:cubicBezTo>
                  <a:pt x="335" y="156"/>
                  <a:pt x="335" y="156"/>
                  <a:pt x="335" y="156"/>
                </a:cubicBezTo>
                <a:cubicBezTo>
                  <a:pt x="335" y="99"/>
                  <a:pt x="316" y="72"/>
                  <a:pt x="259" y="72"/>
                </a:cubicBezTo>
                <a:cubicBezTo>
                  <a:pt x="202" y="72"/>
                  <a:pt x="183" y="103"/>
                  <a:pt x="183" y="129"/>
                </a:cubicBezTo>
                <a:cubicBezTo>
                  <a:pt x="187" y="133"/>
                  <a:pt x="187" y="133"/>
                  <a:pt x="187" y="133"/>
                </a:cubicBezTo>
                <a:cubicBezTo>
                  <a:pt x="217" y="133"/>
                  <a:pt x="217" y="133"/>
                  <a:pt x="217" y="133"/>
                </a:cubicBezTo>
                <a:cubicBezTo>
                  <a:pt x="221" y="129"/>
                  <a:pt x="221" y="129"/>
                  <a:pt x="221" y="129"/>
                </a:cubicBezTo>
                <a:cubicBezTo>
                  <a:pt x="221" y="114"/>
                  <a:pt x="232" y="106"/>
                  <a:pt x="259" y="106"/>
                </a:cubicBezTo>
                <a:cubicBezTo>
                  <a:pt x="285" y="106"/>
                  <a:pt x="297" y="114"/>
                  <a:pt x="297" y="141"/>
                </a:cubicBezTo>
                <a:cubicBezTo>
                  <a:pt x="297" y="148"/>
                  <a:pt x="297" y="148"/>
                  <a:pt x="297" y="148"/>
                </a:cubicBezTo>
                <a:cubicBezTo>
                  <a:pt x="293" y="152"/>
                  <a:pt x="293" y="152"/>
                  <a:pt x="293" y="152"/>
                </a:cubicBezTo>
                <a:cubicBezTo>
                  <a:pt x="293" y="152"/>
                  <a:pt x="278" y="148"/>
                  <a:pt x="259" y="148"/>
                </a:cubicBezTo>
                <a:cubicBezTo>
                  <a:pt x="210" y="148"/>
                  <a:pt x="175" y="167"/>
                  <a:pt x="175" y="209"/>
                </a:cubicBezTo>
                <a:cubicBezTo>
                  <a:pt x="175" y="247"/>
                  <a:pt x="198" y="270"/>
                  <a:pt x="240" y="270"/>
                </a:cubicBezTo>
                <a:cubicBezTo>
                  <a:pt x="278" y="270"/>
                  <a:pt x="293" y="246"/>
                  <a:pt x="293" y="246"/>
                </a:cubicBezTo>
                <a:cubicBezTo>
                  <a:pt x="297" y="246"/>
                  <a:pt x="297" y="246"/>
                  <a:pt x="297" y="246"/>
                </a:cubicBezTo>
                <a:cubicBezTo>
                  <a:pt x="297" y="262"/>
                  <a:pt x="297" y="262"/>
                  <a:pt x="297" y="262"/>
                </a:cubicBezTo>
                <a:cubicBezTo>
                  <a:pt x="301" y="266"/>
                  <a:pt x="301" y="266"/>
                  <a:pt x="301" y="266"/>
                </a:cubicBezTo>
                <a:cubicBezTo>
                  <a:pt x="331" y="266"/>
                  <a:pt x="331" y="266"/>
                  <a:pt x="331" y="266"/>
                </a:cubicBezTo>
                <a:close/>
                <a:moveTo>
                  <a:pt x="297" y="197"/>
                </a:moveTo>
                <a:cubicBezTo>
                  <a:pt x="297" y="220"/>
                  <a:pt x="278" y="235"/>
                  <a:pt x="248" y="235"/>
                </a:cubicBezTo>
                <a:cubicBezTo>
                  <a:pt x="225" y="235"/>
                  <a:pt x="213" y="228"/>
                  <a:pt x="213" y="209"/>
                </a:cubicBezTo>
                <a:cubicBezTo>
                  <a:pt x="213" y="190"/>
                  <a:pt x="229" y="179"/>
                  <a:pt x="263" y="179"/>
                </a:cubicBezTo>
                <a:cubicBezTo>
                  <a:pt x="282" y="179"/>
                  <a:pt x="293" y="182"/>
                  <a:pt x="293" y="182"/>
                </a:cubicBezTo>
                <a:cubicBezTo>
                  <a:pt x="297" y="186"/>
                  <a:pt x="297" y="186"/>
                  <a:pt x="297" y="186"/>
                </a:cubicBezTo>
                <a:cubicBezTo>
                  <a:pt x="297" y="197"/>
                  <a:pt x="297" y="197"/>
                  <a:pt x="297" y="197"/>
                </a:cubicBezTo>
                <a:close/>
                <a:moveTo>
                  <a:pt x="208" y="34"/>
                </a:moveTo>
                <a:cubicBezTo>
                  <a:pt x="212" y="30"/>
                  <a:pt x="212" y="30"/>
                  <a:pt x="212" y="30"/>
                </a:cubicBezTo>
                <a:cubicBezTo>
                  <a:pt x="212" y="4"/>
                  <a:pt x="212" y="4"/>
                  <a:pt x="212" y="4"/>
                </a:cubicBezTo>
                <a:cubicBezTo>
                  <a:pt x="208" y="0"/>
                  <a:pt x="208" y="0"/>
                  <a:pt x="208" y="0"/>
                </a:cubicBezTo>
                <a:cubicBezTo>
                  <a:pt x="3" y="0"/>
                  <a:pt x="3" y="0"/>
                  <a:pt x="3" y="0"/>
                </a:cubicBezTo>
                <a:cubicBezTo>
                  <a:pt x="0" y="4"/>
                  <a:pt x="0" y="4"/>
                  <a:pt x="0" y="4"/>
                </a:cubicBezTo>
                <a:cubicBezTo>
                  <a:pt x="0" y="30"/>
                  <a:pt x="0" y="30"/>
                  <a:pt x="0" y="30"/>
                </a:cubicBezTo>
                <a:cubicBezTo>
                  <a:pt x="3" y="34"/>
                  <a:pt x="3" y="34"/>
                  <a:pt x="3" y="34"/>
                </a:cubicBezTo>
                <a:cubicBezTo>
                  <a:pt x="83" y="34"/>
                  <a:pt x="83" y="34"/>
                  <a:pt x="83" y="34"/>
                </a:cubicBezTo>
                <a:cubicBezTo>
                  <a:pt x="87" y="38"/>
                  <a:pt x="87" y="38"/>
                  <a:pt x="87" y="38"/>
                </a:cubicBezTo>
                <a:cubicBezTo>
                  <a:pt x="87" y="262"/>
                  <a:pt x="87" y="262"/>
                  <a:pt x="87" y="262"/>
                </a:cubicBezTo>
                <a:cubicBezTo>
                  <a:pt x="91" y="266"/>
                  <a:pt x="91" y="266"/>
                  <a:pt x="91" y="266"/>
                </a:cubicBezTo>
                <a:cubicBezTo>
                  <a:pt x="121" y="266"/>
                  <a:pt x="121" y="266"/>
                  <a:pt x="121" y="266"/>
                </a:cubicBezTo>
                <a:cubicBezTo>
                  <a:pt x="125" y="262"/>
                  <a:pt x="125" y="262"/>
                  <a:pt x="125" y="262"/>
                </a:cubicBezTo>
                <a:cubicBezTo>
                  <a:pt x="125" y="38"/>
                  <a:pt x="125" y="38"/>
                  <a:pt x="125" y="38"/>
                </a:cubicBezTo>
                <a:cubicBezTo>
                  <a:pt x="129" y="34"/>
                  <a:pt x="129" y="34"/>
                  <a:pt x="129" y="34"/>
                </a:cubicBezTo>
                <a:cubicBezTo>
                  <a:pt x="208" y="34"/>
                  <a:pt x="208" y="34"/>
                  <a:pt x="208" y="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de-DE" dirty="0">
              <a:solidFill>
                <a:schemeClr val="accent3"/>
              </a:solidFill>
            </a:endParaRPr>
          </a:p>
        </p:txBody>
      </p:sp>
      <p:sp>
        <p:nvSpPr>
          <p:cNvPr id="10" name="Content 3">
            <a:extLst>
              <a:ext uri="{FF2B5EF4-FFF2-40B4-BE49-F238E27FC236}">
                <a16:creationId xmlns:a16="http://schemas.microsoft.com/office/drawing/2014/main" id="{D3E9F670-AFF0-4EBA-9C78-3F2CAAA7876E}"/>
              </a:ext>
            </a:extLst>
          </p:cNvPr>
          <p:cNvSpPr>
            <a:spLocks noGrp="1"/>
          </p:cNvSpPr>
          <p:nvPr>
            <p:ph sz="quarter" idx="13"/>
          </p:nvPr>
        </p:nvSpPr>
        <p:spPr>
          <a:xfrm>
            <a:off x="8928000" y="1998000"/>
            <a:ext cx="37584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11" name="Content 2">
            <a:extLst>
              <a:ext uri="{FF2B5EF4-FFF2-40B4-BE49-F238E27FC236}">
                <a16:creationId xmlns:a16="http://schemas.microsoft.com/office/drawing/2014/main" id="{27068E6D-55FE-4D29-BD22-DFC3C39BA9FB}"/>
              </a:ext>
            </a:extLst>
          </p:cNvPr>
          <p:cNvSpPr>
            <a:spLocks noGrp="1"/>
          </p:cNvSpPr>
          <p:nvPr>
            <p:ph sz="quarter" idx="14"/>
          </p:nvPr>
        </p:nvSpPr>
        <p:spPr>
          <a:xfrm>
            <a:off x="4842024" y="1998000"/>
            <a:ext cx="37440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7" name="Content 1">
            <a:extLst>
              <a:ext uri="{FF2B5EF4-FFF2-40B4-BE49-F238E27FC236}">
                <a16:creationId xmlns:a16="http://schemas.microsoft.com/office/drawing/2014/main" id="{163BA74C-852D-41EC-AB1E-470CFACE81CC}"/>
              </a:ext>
            </a:extLst>
          </p:cNvPr>
          <p:cNvSpPr>
            <a:spLocks noGrp="1"/>
          </p:cNvSpPr>
          <p:nvPr>
            <p:ph sz="quarter" idx="12"/>
          </p:nvPr>
        </p:nvSpPr>
        <p:spPr>
          <a:xfrm>
            <a:off x="792000" y="1998000"/>
            <a:ext cx="3744000" cy="4698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2" name="Title">
            <a:extLst>
              <a:ext uri="{FF2B5EF4-FFF2-40B4-BE49-F238E27FC236}">
                <a16:creationId xmlns:a16="http://schemas.microsoft.com/office/drawing/2014/main" id="{5E03BEF7-A090-4D5A-975B-462BBD333F06}"/>
              </a:ext>
            </a:extLst>
          </p:cNvPr>
          <p:cNvSpPr>
            <a:spLocks noGrp="1"/>
          </p:cNvSpPr>
          <p:nvPr>
            <p:ph type="title" hasCustomPrompt="1"/>
          </p:nvPr>
        </p:nvSpPr>
        <p:spPr/>
        <p:txBody>
          <a:bodyPr/>
          <a:lstStyle/>
          <a:p>
            <a:r>
              <a:rPr lang="de-DE"/>
              <a:t>Click to add title</a:t>
            </a:r>
            <a:endParaRPr lang="de-DE" dirty="0"/>
          </a:p>
        </p:txBody>
      </p:sp>
      <p:sp>
        <p:nvSpPr>
          <p:cNvPr id="15" name="TW Bar">
            <a:extLst>
              <a:ext uri="{FF2B5EF4-FFF2-40B4-BE49-F238E27FC236}">
                <a16:creationId xmlns:a16="http://schemas.microsoft.com/office/drawing/2014/main" id="{DAC560B7-6381-4624-89D8-A0CA62CD8DAF}"/>
              </a:ext>
            </a:extLst>
          </p:cNvPr>
          <p:cNvSpPr/>
          <p:nvPr/>
        </p:nvSpPr>
        <p:spPr>
          <a:xfrm>
            <a:off x="576000" y="597600"/>
            <a:ext cx="50400" cy="806400"/>
          </a:xfrm>
          <a:prstGeom prst="rect">
            <a:avLst/>
          </a:prstGeom>
          <a:solidFill>
            <a:schemeClr val="accent3"/>
          </a:solidFill>
          <a:ln w="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83" dirty="0"/>
          </a:p>
        </p:txBody>
      </p:sp>
    </p:spTree>
    <p:extLst>
      <p:ext uri="{BB962C8B-B14F-4D97-AF65-F5344CB8AC3E}">
        <p14:creationId xmlns:p14="http://schemas.microsoft.com/office/powerpoint/2010/main" val="2202278476"/>
      </p:ext>
    </p:extLst>
  </p:cSld>
  <p:clrMapOvr>
    <a:masterClrMapping/>
  </p:clrMapOvr>
  <p:extLst>
    <p:ext uri="{DCECCB84-F9BA-43D5-87BE-67443E8EF086}">
      <p15:sldGuideLst xmlns:p15="http://schemas.microsoft.com/office/powerpoint/2012/main">
        <p15:guide id="7" pos="3052" userDrawn="1">
          <p15:clr>
            <a:srgbClr val="FBAE40"/>
          </p15:clr>
        </p15:guide>
        <p15:guide id="8" pos="2856" userDrawn="1">
          <p15:clr>
            <a:srgbClr val="FBAE40"/>
          </p15:clr>
        </p15:guide>
        <p15:guide id="9" pos="5410" userDrawn="1">
          <p15:clr>
            <a:srgbClr val="FBAE40"/>
          </p15:clr>
        </p15:guide>
        <p15:guide id="10" pos="5614"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BrochetMasterTextPlaceholder|16|6.2"/>
          <p:cNvSpPr>
            <a:spLocks noGrp="1"/>
          </p:cNvSpPr>
          <p:nvPr>
            <p:ph type="body" idx="1"/>
          </p:nvPr>
        </p:nvSpPr>
        <p:spPr bwMode="gray">
          <a:xfrm>
            <a:off x="792000" y="1997999"/>
            <a:ext cx="11880000" cy="4698075"/>
          </a:xfrm>
          <a:prstGeom prst="rect">
            <a:avLst/>
          </a:prstGeom>
        </p:spPr>
        <p:txBody>
          <a:bodyPr vert="horz" lIns="0" tIns="0" rIns="0" bIns="0" rtlCol="0" anchor="t" anchorCtr="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sp>
        <p:nvSpPr>
          <p:cNvPr id="5" name="Title Placeholder 4">
            <a:extLst>
              <a:ext uri="{FF2B5EF4-FFF2-40B4-BE49-F238E27FC236}">
                <a16:creationId xmlns:a16="http://schemas.microsoft.com/office/drawing/2014/main" id="{E7344469-CBA3-4241-82F4-35699D8A1757}"/>
              </a:ext>
            </a:extLst>
          </p:cNvPr>
          <p:cNvSpPr>
            <a:spLocks noGrp="1"/>
          </p:cNvSpPr>
          <p:nvPr>
            <p:ph type="title"/>
          </p:nvPr>
        </p:nvSpPr>
        <p:spPr>
          <a:xfrm>
            <a:off x="792000" y="630000"/>
            <a:ext cx="11880000" cy="774000"/>
          </a:xfrm>
          <a:prstGeom prst="rect">
            <a:avLst/>
          </a:prstGeom>
        </p:spPr>
        <p:txBody>
          <a:bodyPr vert="horz" lIns="0" tIns="0" rIns="0" bIns="0" rtlCol="0" anchor="b" anchorCtr="0">
            <a:noAutofit/>
          </a:bodyPr>
          <a:lstStyle/>
          <a:p>
            <a:r>
              <a:rPr lang="de-DE"/>
              <a:t>Mastertitelformat bearbeiten</a:t>
            </a:r>
            <a:endParaRPr lang="de-DE" dirty="0"/>
          </a:p>
        </p:txBody>
      </p:sp>
      <p:sp>
        <p:nvSpPr>
          <p:cNvPr id="48" name="Slide Number">
            <a:extLst>
              <a:ext uri="{FF2B5EF4-FFF2-40B4-BE49-F238E27FC236}">
                <a16:creationId xmlns:a16="http://schemas.microsoft.com/office/drawing/2014/main" id="{085A39DD-376D-403C-BBA2-369235416F70}"/>
              </a:ext>
            </a:extLst>
          </p:cNvPr>
          <p:cNvSpPr>
            <a:spLocks noGrp="1"/>
          </p:cNvSpPr>
          <p:nvPr>
            <p:ph type="sldNum" sz="quarter" idx="4"/>
          </p:nvPr>
        </p:nvSpPr>
        <p:spPr>
          <a:xfrm>
            <a:off x="12421827" y="7092000"/>
            <a:ext cx="294142" cy="180000"/>
          </a:xfrm>
          <a:prstGeom prst="rect">
            <a:avLst/>
          </a:prstGeom>
        </p:spPr>
        <p:txBody>
          <a:bodyPr vert="horz" lIns="0" tIns="0" rIns="0" bIns="0" rtlCol="0" anchor="ctr"/>
          <a:lstStyle>
            <a:lvl1pPr algn="r">
              <a:defRPr sz="1200" b="1">
                <a:solidFill>
                  <a:schemeClr val="tx1"/>
                </a:solidFill>
                <a:latin typeface="Arial" panose="020B0604020202020204" pitchFamily="34" charset="0"/>
                <a:cs typeface="Arial" panose="020B0604020202020204" pitchFamily="34" charset="0"/>
              </a:defRPr>
            </a:lvl1pPr>
          </a:lstStyle>
          <a:p>
            <a:fld id="{D8ADDC3C-4EB0-4059-8B7C-A756E30D0F5F}" type="slidenum">
              <a:rPr lang="de-DE" smtClean="0"/>
              <a:pPr/>
              <a:t>‹#›</a:t>
            </a:fld>
            <a:endParaRPr lang="de-DE" dirty="0"/>
          </a:p>
        </p:txBody>
      </p:sp>
      <p:sp>
        <p:nvSpPr>
          <p:cNvPr id="2" name="Footer">
            <a:extLst>
              <a:ext uri="{FF2B5EF4-FFF2-40B4-BE49-F238E27FC236}">
                <a16:creationId xmlns:a16="http://schemas.microsoft.com/office/drawing/2014/main" id="{BD130214-0AA2-47C1-BA70-508AC8389B7D}"/>
              </a:ext>
            </a:extLst>
          </p:cNvPr>
          <p:cNvSpPr>
            <a:spLocks noGrp="1"/>
          </p:cNvSpPr>
          <p:nvPr>
            <p:ph type="ftr" sz="quarter" idx="3"/>
          </p:nvPr>
        </p:nvSpPr>
        <p:spPr>
          <a:xfrm>
            <a:off x="-1" y="7074000"/>
            <a:ext cx="10605600" cy="180000"/>
          </a:xfrm>
          <a:prstGeom prst="rect">
            <a:avLst/>
          </a:prstGeom>
        </p:spPr>
        <p:txBody>
          <a:bodyPr vert="horz" lIns="2595600" tIns="0" rIns="0" bIns="0" rtlCol="0" anchor="ctr"/>
          <a:lstStyle>
            <a:lvl1pPr algn="l">
              <a:defRPr sz="1200">
                <a:solidFill>
                  <a:schemeClr val="tx1"/>
                </a:solidFill>
                <a:latin typeface="Arial" panose="020B0604020202020204" pitchFamily="34" charset="0"/>
                <a:cs typeface="Arial" panose="020B0604020202020204" pitchFamily="34" charset="0"/>
              </a:defRPr>
            </a:lvl1pPr>
          </a:lstStyle>
          <a:p>
            <a:r>
              <a:rPr lang="de-DE"/>
              <a:t>Private and Confidential</a:t>
            </a:r>
            <a:endParaRPr lang="de-DE" dirty="0"/>
          </a:p>
        </p:txBody>
      </p:sp>
      <p:cxnSp>
        <p:nvCxnSpPr>
          <p:cNvPr id="7" name="Straight Arrow Connector 6">
            <a:extLst>
              <a:ext uri="{FF2B5EF4-FFF2-40B4-BE49-F238E27FC236}">
                <a16:creationId xmlns:a16="http://schemas.microsoft.com/office/drawing/2014/main" id="{699FD86D-E058-41A3-AE98-96954668A2A0}"/>
              </a:ext>
            </a:extLst>
          </p:cNvPr>
          <p:cNvCxnSpPr/>
          <p:nvPr/>
        </p:nvCxnSpPr>
        <p:spPr>
          <a:xfrm>
            <a:off x="576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8" name="Straight Arrow Connector 167">
            <a:extLst>
              <a:ext uri="{FF2B5EF4-FFF2-40B4-BE49-F238E27FC236}">
                <a16:creationId xmlns:a16="http://schemas.microsoft.com/office/drawing/2014/main" id="{0EACDC6D-0372-4DBA-B09A-AA4141AD962F}"/>
              </a:ext>
            </a:extLst>
          </p:cNvPr>
          <p:cNvCxnSpPr/>
          <p:nvPr/>
        </p:nvCxnSpPr>
        <p:spPr>
          <a:xfrm>
            <a:off x="4536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9" name="Straight Arrow Connector 168">
            <a:extLst>
              <a:ext uri="{FF2B5EF4-FFF2-40B4-BE49-F238E27FC236}">
                <a16:creationId xmlns:a16="http://schemas.microsoft.com/office/drawing/2014/main" id="{9C8ACBA2-53BB-4A9D-ABE7-178DECE01C9A}"/>
              </a:ext>
            </a:extLst>
          </p:cNvPr>
          <p:cNvCxnSpPr/>
          <p:nvPr/>
        </p:nvCxnSpPr>
        <p:spPr>
          <a:xfrm>
            <a:off x="4845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70CA06EE-C3D9-462D-AE09-9081B221DEF7}"/>
              </a:ext>
            </a:extLst>
          </p:cNvPr>
          <p:cNvCxnSpPr/>
          <p:nvPr/>
        </p:nvCxnSpPr>
        <p:spPr>
          <a:xfrm>
            <a:off x="6573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2" name="Straight Arrow Connector 171">
            <a:extLst>
              <a:ext uri="{FF2B5EF4-FFF2-40B4-BE49-F238E27FC236}">
                <a16:creationId xmlns:a16="http://schemas.microsoft.com/office/drawing/2014/main" id="{439FC3AD-C2A2-4614-BCC5-5C064A71932C}"/>
              </a:ext>
            </a:extLst>
          </p:cNvPr>
          <p:cNvCxnSpPr/>
          <p:nvPr/>
        </p:nvCxnSpPr>
        <p:spPr>
          <a:xfrm>
            <a:off x="8589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9F7C454F-974F-4377-86C9-5A7C02295E10}"/>
              </a:ext>
            </a:extLst>
          </p:cNvPr>
          <p:cNvCxnSpPr/>
          <p:nvPr/>
        </p:nvCxnSpPr>
        <p:spPr>
          <a:xfrm>
            <a:off x="8913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CBAD524B-32FE-40B2-81AB-4DEBAA75435C}"/>
              </a:ext>
            </a:extLst>
          </p:cNvPr>
          <p:cNvCxnSpPr/>
          <p:nvPr/>
        </p:nvCxnSpPr>
        <p:spPr>
          <a:xfrm>
            <a:off x="6897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7B1C3491-7141-42C1-94F4-89F91EE82186}"/>
              </a:ext>
            </a:extLst>
          </p:cNvPr>
          <p:cNvCxnSpPr/>
          <p:nvPr/>
        </p:nvCxnSpPr>
        <p:spPr>
          <a:xfrm>
            <a:off x="12672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35E917E-D7F2-4BA5-BA85-632FF55C352D}"/>
              </a:ext>
            </a:extLst>
          </p:cNvPr>
          <p:cNvCxnSpPr/>
          <p:nvPr/>
        </p:nvCxnSpPr>
        <p:spPr>
          <a:xfrm>
            <a:off x="-814546" y="140335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7" name="Straight Arrow Connector 176">
            <a:extLst>
              <a:ext uri="{FF2B5EF4-FFF2-40B4-BE49-F238E27FC236}">
                <a16:creationId xmlns:a16="http://schemas.microsoft.com/office/drawing/2014/main" id="{486C7B28-D40B-4485-8C3F-EE4379A719AC}"/>
              </a:ext>
            </a:extLst>
          </p:cNvPr>
          <p:cNvCxnSpPr/>
          <p:nvPr/>
        </p:nvCxnSpPr>
        <p:spPr>
          <a:xfrm>
            <a:off x="-814546" y="19980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8" name="Straight Arrow Connector 177">
            <a:extLst>
              <a:ext uri="{FF2B5EF4-FFF2-40B4-BE49-F238E27FC236}">
                <a16:creationId xmlns:a16="http://schemas.microsoft.com/office/drawing/2014/main" id="{11D07BC8-1CCD-4345-80C3-11593F04D769}"/>
              </a:ext>
            </a:extLst>
          </p:cNvPr>
          <p:cNvCxnSpPr/>
          <p:nvPr/>
        </p:nvCxnSpPr>
        <p:spPr>
          <a:xfrm>
            <a:off x="-814546" y="41796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9" name="Straight Arrow Connector 178">
            <a:extLst>
              <a:ext uri="{FF2B5EF4-FFF2-40B4-BE49-F238E27FC236}">
                <a16:creationId xmlns:a16="http://schemas.microsoft.com/office/drawing/2014/main" id="{63B99C8A-D46B-4942-BE6E-F297B7F74028}"/>
              </a:ext>
            </a:extLst>
          </p:cNvPr>
          <p:cNvCxnSpPr/>
          <p:nvPr/>
        </p:nvCxnSpPr>
        <p:spPr>
          <a:xfrm>
            <a:off x="-814546" y="44928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0" name="Straight Arrow Connector 179">
            <a:extLst>
              <a:ext uri="{FF2B5EF4-FFF2-40B4-BE49-F238E27FC236}">
                <a16:creationId xmlns:a16="http://schemas.microsoft.com/office/drawing/2014/main" id="{560CC591-2CFB-475C-923A-1B0C7ED491C6}"/>
              </a:ext>
            </a:extLst>
          </p:cNvPr>
          <p:cNvCxnSpPr/>
          <p:nvPr/>
        </p:nvCxnSpPr>
        <p:spPr>
          <a:xfrm>
            <a:off x="-814546" y="66960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2C022990-C0E1-48A9-8855-104A0E7802CC}"/>
              </a:ext>
            </a:extLst>
          </p:cNvPr>
          <p:cNvGrpSpPr/>
          <p:nvPr/>
        </p:nvGrpSpPr>
        <p:grpSpPr>
          <a:xfrm flipV="1">
            <a:off x="576000" y="7754688"/>
            <a:ext cx="12096000" cy="360000"/>
            <a:chOff x="456662" y="-648000"/>
            <a:chExt cx="9622793" cy="360000"/>
          </a:xfrm>
        </p:grpSpPr>
        <p:cxnSp>
          <p:nvCxnSpPr>
            <p:cNvPr id="27" name="Straight Arrow Connector 26">
              <a:extLst>
                <a:ext uri="{FF2B5EF4-FFF2-40B4-BE49-F238E27FC236}">
                  <a16:creationId xmlns:a16="http://schemas.microsoft.com/office/drawing/2014/main" id="{F9BAE2FD-C018-4537-8663-A556982EF330}"/>
                </a:ext>
              </a:extLst>
            </p:cNvPr>
            <p:cNvCxnSpPr/>
            <p:nvPr/>
          </p:nvCxnSpPr>
          <p:spPr>
            <a:xfrm>
              <a:off x="456662"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3AE309BB-409B-40BD-8F46-DA269C276AC7}"/>
                </a:ext>
              </a:extLst>
            </p:cNvPr>
            <p:cNvCxnSpPr/>
            <p:nvPr/>
          </p:nvCxnSpPr>
          <p:spPr>
            <a:xfrm>
              <a:off x="628498"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D5341FF6-4A02-4608-B621-EAF0724B9378}"/>
                </a:ext>
              </a:extLst>
            </p:cNvPr>
            <p:cNvCxnSpPr/>
            <p:nvPr/>
          </p:nvCxnSpPr>
          <p:spPr>
            <a:xfrm>
              <a:off x="3606981"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C36F593-463A-4940-B599-D5A56499DE7A}"/>
                </a:ext>
              </a:extLst>
            </p:cNvPr>
            <p:cNvCxnSpPr/>
            <p:nvPr/>
          </p:nvCxnSpPr>
          <p:spPr>
            <a:xfrm>
              <a:off x="3853279"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6C352A0-C96B-4269-A9D8-8743FA3B88CD}"/>
                </a:ext>
              </a:extLst>
            </p:cNvPr>
            <p:cNvCxnSpPr/>
            <p:nvPr/>
          </p:nvCxnSpPr>
          <p:spPr>
            <a:xfrm>
              <a:off x="5227964"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846BB9A4-959B-43CB-A8E3-92197055B854}"/>
                </a:ext>
              </a:extLst>
            </p:cNvPr>
            <p:cNvCxnSpPr>
              <a:cxnSpLocks/>
            </p:cNvCxnSpPr>
            <p:nvPr/>
          </p:nvCxnSpPr>
          <p:spPr>
            <a:xfrm>
              <a:off x="6831762"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D0ECAAE6-7889-4A4D-956A-50A22716EB15}"/>
                </a:ext>
              </a:extLst>
            </p:cNvPr>
            <p:cNvCxnSpPr/>
            <p:nvPr/>
          </p:nvCxnSpPr>
          <p:spPr>
            <a:xfrm>
              <a:off x="7089516"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566F064-9749-4AE7-B61C-B11F8FDB1A09}"/>
                </a:ext>
              </a:extLst>
            </p:cNvPr>
            <p:cNvCxnSpPr/>
            <p:nvPr/>
          </p:nvCxnSpPr>
          <p:spPr>
            <a:xfrm>
              <a:off x="5485717"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56234B89-0903-440E-8D0E-AF2041DCCC12}"/>
                </a:ext>
              </a:extLst>
            </p:cNvPr>
            <p:cNvCxnSpPr/>
            <p:nvPr/>
          </p:nvCxnSpPr>
          <p:spPr>
            <a:xfrm>
              <a:off x="10079455"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3B686CF1-9B70-4B56-814A-0AA30D6F2FFA}"/>
              </a:ext>
            </a:extLst>
          </p:cNvPr>
          <p:cNvGrpSpPr/>
          <p:nvPr/>
        </p:nvGrpSpPr>
        <p:grpSpPr>
          <a:xfrm flipH="1">
            <a:off x="13841081" y="1403350"/>
            <a:ext cx="452526" cy="5292650"/>
            <a:chOff x="-648000" y="1403350"/>
            <a:chExt cx="360000" cy="5292650"/>
          </a:xfrm>
        </p:grpSpPr>
        <p:cxnSp>
          <p:nvCxnSpPr>
            <p:cNvPr id="39" name="Straight Arrow Connector 38">
              <a:extLst>
                <a:ext uri="{FF2B5EF4-FFF2-40B4-BE49-F238E27FC236}">
                  <a16:creationId xmlns:a16="http://schemas.microsoft.com/office/drawing/2014/main" id="{25FDDA2F-BF62-4B9A-9E1E-1353016BE195}"/>
                </a:ext>
              </a:extLst>
            </p:cNvPr>
            <p:cNvCxnSpPr/>
            <p:nvPr/>
          </p:nvCxnSpPr>
          <p:spPr>
            <a:xfrm>
              <a:off x="-648000" y="140335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FEE4B91B-0699-4A9E-932F-A522A7885EC0}"/>
                </a:ext>
              </a:extLst>
            </p:cNvPr>
            <p:cNvCxnSpPr/>
            <p:nvPr/>
          </p:nvCxnSpPr>
          <p:spPr>
            <a:xfrm>
              <a:off x="-648000" y="19980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3D2C6CB8-1BD2-4D12-8F55-1589AC85AFFA}"/>
                </a:ext>
              </a:extLst>
            </p:cNvPr>
            <p:cNvCxnSpPr/>
            <p:nvPr/>
          </p:nvCxnSpPr>
          <p:spPr>
            <a:xfrm>
              <a:off x="-648000" y="41796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C183ED82-A795-44F2-8B75-8855A76599E1}"/>
                </a:ext>
              </a:extLst>
            </p:cNvPr>
            <p:cNvCxnSpPr/>
            <p:nvPr/>
          </p:nvCxnSpPr>
          <p:spPr>
            <a:xfrm>
              <a:off x="-648000" y="44928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5181361D-EC60-42BE-9E17-7E54B110BE90}"/>
                </a:ext>
              </a:extLst>
            </p:cNvPr>
            <p:cNvCxnSpPr/>
            <p:nvPr/>
          </p:nvCxnSpPr>
          <p:spPr>
            <a:xfrm>
              <a:off x="-648000" y="66960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4" name="Straight Arrow Connector 43">
            <a:extLst>
              <a:ext uri="{FF2B5EF4-FFF2-40B4-BE49-F238E27FC236}">
                <a16:creationId xmlns:a16="http://schemas.microsoft.com/office/drawing/2014/main" id="{46E7CA47-EA95-4822-9419-0E31788E6228}"/>
              </a:ext>
            </a:extLst>
          </p:cNvPr>
          <p:cNvCxnSpPr/>
          <p:nvPr/>
        </p:nvCxnSpPr>
        <p:spPr>
          <a:xfrm>
            <a:off x="792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BrochetMasterTextPlaceholder|16|6.2">
            <a:extLst>
              <a:ext uri="{FF2B5EF4-FFF2-40B4-BE49-F238E27FC236}">
                <a16:creationId xmlns:a16="http://schemas.microsoft.com/office/drawing/2014/main" id="{F1218005-7C8A-4C5F-BA73-7B0E093792C0}"/>
              </a:ext>
            </a:extLst>
          </p:cNvPr>
          <p:cNvSpPr>
            <a:spLocks noGrp="1"/>
          </p:cNvSpPr>
          <p:nvPr>
            <p:ph type="body" idx="1"/>
          </p:nvPr>
        </p:nvSpPr>
        <p:spPr bwMode="gray">
          <a:xfrm>
            <a:off x="792000" y="1997999"/>
            <a:ext cx="11880000" cy="4698075"/>
          </a:xfrm>
          <a:prstGeom prst="rect">
            <a:avLst/>
          </a:prstGeom>
        </p:spPr>
        <p:txBody>
          <a:bodyPr vert="horz" lIns="0" tIns="0" rIns="0" bIns="0" rtlCol="0" anchor="t" anchorCtr="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a:t>Fünfte Ebene</a:t>
            </a:r>
            <a:endParaRPr lang="de-DE" dirty="0"/>
          </a:p>
        </p:txBody>
      </p:sp>
      <p:cxnSp>
        <p:nvCxnSpPr>
          <p:cNvPr id="45" name="Straight Arrow Connector 44">
            <a:extLst>
              <a:ext uri="{FF2B5EF4-FFF2-40B4-BE49-F238E27FC236}">
                <a16:creationId xmlns:a16="http://schemas.microsoft.com/office/drawing/2014/main" id="{653220DC-AE84-49B2-BC65-555CCA28A81F}"/>
              </a:ext>
            </a:extLst>
          </p:cNvPr>
          <p:cNvCxnSpPr/>
          <p:nvPr userDrawn="1"/>
        </p:nvCxnSpPr>
        <p:spPr>
          <a:xfrm>
            <a:off x="576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358D4651-121D-4361-B711-C608F01A1EF6}"/>
              </a:ext>
            </a:extLst>
          </p:cNvPr>
          <p:cNvCxnSpPr/>
          <p:nvPr userDrawn="1"/>
        </p:nvCxnSpPr>
        <p:spPr>
          <a:xfrm>
            <a:off x="4536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2BD5C1E1-2DD0-43FD-892F-5A12025A80F3}"/>
              </a:ext>
            </a:extLst>
          </p:cNvPr>
          <p:cNvCxnSpPr/>
          <p:nvPr userDrawn="1"/>
        </p:nvCxnSpPr>
        <p:spPr>
          <a:xfrm>
            <a:off x="4845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D8CE4C90-6190-4A48-8972-8372D1E64BF9}"/>
              </a:ext>
            </a:extLst>
          </p:cNvPr>
          <p:cNvCxnSpPr/>
          <p:nvPr userDrawn="1"/>
        </p:nvCxnSpPr>
        <p:spPr>
          <a:xfrm>
            <a:off x="6573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B59AA67F-9919-4310-AEC6-16A7D5CDF38E}"/>
              </a:ext>
            </a:extLst>
          </p:cNvPr>
          <p:cNvCxnSpPr/>
          <p:nvPr userDrawn="1"/>
        </p:nvCxnSpPr>
        <p:spPr>
          <a:xfrm>
            <a:off x="8589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937DEA22-3BAB-422D-8B02-3EB15DE1557D}"/>
              </a:ext>
            </a:extLst>
          </p:cNvPr>
          <p:cNvCxnSpPr/>
          <p:nvPr userDrawn="1"/>
        </p:nvCxnSpPr>
        <p:spPr>
          <a:xfrm>
            <a:off x="8913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7C0B6724-FB9A-410D-91D4-B6DA453C06B1}"/>
              </a:ext>
            </a:extLst>
          </p:cNvPr>
          <p:cNvCxnSpPr/>
          <p:nvPr userDrawn="1"/>
        </p:nvCxnSpPr>
        <p:spPr>
          <a:xfrm>
            <a:off x="68976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5F04251-0FAA-4D2F-A30A-FD1FB4FFD80A}"/>
              </a:ext>
            </a:extLst>
          </p:cNvPr>
          <p:cNvCxnSpPr/>
          <p:nvPr userDrawn="1"/>
        </p:nvCxnSpPr>
        <p:spPr>
          <a:xfrm>
            <a:off x="12672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E5E4735A-AB38-4586-B18F-9FB947B6E97D}"/>
              </a:ext>
            </a:extLst>
          </p:cNvPr>
          <p:cNvCxnSpPr/>
          <p:nvPr userDrawn="1"/>
        </p:nvCxnSpPr>
        <p:spPr>
          <a:xfrm>
            <a:off x="-814546" y="140335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8F6BACCC-007D-4D60-AA34-488C04D6A37C}"/>
              </a:ext>
            </a:extLst>
          </p:cNvPr>
          <p:cNvCxnSpPr/>
          <p:nvPr userDrawn="1"/>
        </p:nvCxnSpPr>
        <p:spPr>
          <a:xfrm>
            <a:off x="-814546" y="19980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D4A29B01-5FC5-4F7F-97B1-8E935A079CEB}"/>
              </a:ext>
            </a:extLst>
          </p:cNvPr>
          <p:cNvCxnSpPr/>
          <p:nvPr userDrawn="1"/>
        </p:nvCxnSpPr>
        <p:spPr>
          <a:xfrm>
            <a:off x="-814546" y="41796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28EB6F3A-A08A-4E9D-881A-B12470ABA089}"/>
              </a:ext>
            </a:extLst>
          </p:cNvPr>
          <p:cNvCxnSpPr/>
          <p:nvPr userDrawn="1"/>
        </p:nvCxnSpPr>
        <p:spPr>
          <a:xfrm>
            <a:off x="-814546" y="44928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27FBD1BE-015A-4E9B-8C4D-553435BF3CFD}"/>
              </a:ext>
            </a:extLst>
          </p:cNvPr>
          <p:cNvCxnSpPr/>
          <p:nvPr userDrawn="1"/>
        </p:nvCxnSpPr>
        <p:spPr>
          <a:xfrm>
            <a:off x="-814546" y="6696000"/>
            <a:ext cx="45252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9" name="Group 58">
            <a:extLst>
              <a:ext uri="{FF2B5EF4-FFF2-40B4-BE49-F238E27FC236}">
                <a16:creationId xmlns:a16="http://schemas.microsoft.com/office/drawing/2014/main" id="{1B0BFA84-CC6F-4B25-B434-F04722AEE78D}"/>
              </a:ext>
            </a:extLst>
          </p:cNvPr>
          <p:cNvGrpSpPr/>
          <p:nvPr userDrawn="1"/>
        </p:nvGrpSpPr>
        <p:grpSpPr>
          <a:xfrm flipV="1">
            <a:off x="576000" y="7754688"/>
            <a:ext cx="12096000" cy="360000"/>
            <a:chOff x="456662" y="-648000"/>
            <a:chExt cx="9622793" cy="360000"/>
          </a:xfrm>
        </p:grpSpPr>
        <p:cxnSp>
          <p:nvCxnSpPr>
            <p:cNvPr id="60" name="Straight Arrow Connector 59">
              <a:extLst>
                <a:ext uri="{FF2B5EF4-FFF2-40B4-BE49-F238E27FC236}">
                  <a16:creationId xmlns:a16="http://schemas.microsoft.com/office/drawing/2014/main" id="{95756551-CA1B-4727-91FD-048BCDB9213C}"/>
                </a:ext>
              </a:extLst>
            </p:cNvPr>
            <p:cNvCxnSpPr/>
            <p:nvPr userDrawn="1"/>
          </p:nvCxnSpPr>
          <p:spPr>
            <a:xfrm>
              <a:off x="456662"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52FED896-CEE4-4E2F-80A4-861FB3D73F8D}"/>
                </a:ext>
              </a:extLst>
            </p:cNvPr>
            <p:cNvCxnSpPr/>
            <p:nvPr userDrawn="1"/>
          </p:nvCxnSpPr>
          <p:spPr>
            <a:xfrm>
              <a:off x="628498"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0B49E027-701A-4560-BCB4-501A6FB83B2D}"/>
                </a:ext>
              </a:extLst>
            </p:cNvPr>
            <p:cNvCxnSpPr/>
            <p:nvPr userDrawn="1"/>
          </p:nvCxnSpPr>
          <p:spPr>
            <a:xfrm>
              <a:off x="3606981"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EB540AA0-B88A-4D09-875E-B5F6517196B1}"/>
                </a:ext>
              </a:extLst>
            </p:cNvPr>
            <p:cNvCxnSpPr/>
            <p:nvPr userDrawn="1"/>
          </p:nvCxnSpPr>
          <p:spPr>
            <a:xfrm>
              <a:off x="3853279"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DB83F60F-8C49-4252-98E2-B6FEABCB0C67}"/>
                </a:ext>
              </a:extLst>
            </p:cNvPr>
            <p:cNvCxnSpPr/>
            <p:nvPr userDrawn="1"/>
          </p:nvCxnSpPr>
          <p:spPr>
            <a:xfrm>
              <a:off x="5227964"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14088BD8-A12F-476D-A881-8ECF45CCE1A9}"/>
                </a:ext>
              </a:extLst>
            </p:cNvPr>
            <p:cNvCxnSpPr>
              <a:cxnSpLocks/>
            </p:cNvCxnSpPr>
            <p:nvPr userDrawn="1"/>
          </p:nvCxnSpPr>
          <p:spPr>
            <a:xfrm>
              <a:off x="6831762"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D86A2AC8-4A65-4B7F-828B-1EA1ADC110F9}"/>
                </a:ext>
              </a:extLst>
            </p:cNvPr>
            <p:cNvCxnSpPr/>
            <p:nvPr userDrawn="1"/>
          </p:nvCxnSpPr>
          <p:spPr>
            <a:xfrm>
              <a:off x="7089516"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EEA24EA5-769A-4377-868E-714ED999E241}"/>
                </a:ext>
              </a:extLst>
            </p:cNvPr>
            <p:cNvCxnSpPr/>
            <p:nvPr userDrawn="1"/>
          </p:nvCxnSpPr>
          <p:spPr>
            <a:xfrm>
              <a:off x="5485717"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4A60055B-37D9-4456-9850-96D6340FDEEA}"/>
                </a:ext>
              </a:extLst>
            </p:cNvPr>
            <p:cNvCxnSpPr/>
            <p:nvPr userDrawn="1"/>
          </p:nvCxnSpPr>
          <p:spPr>
            <a:xfrm>
              <a:off x="10079455"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357CE015-285C-4027-AA58-A3DB65C4424A}"/>
              </a:ext>
            </a:extLst>
          </p:cNvPr>
          <p:cNvGrpSpPr/>
          <p:nvPr userDrawn="1"/>
        </p:nvGrpSpPr>
        <p:grpSpPr>
          <a:xfrm flipH="1">
            <a:off x="13841081" y="1403350"/>
            <a:ext cx="452526" cy="5292650"/>
            <a:chOff x="-648000" y="1403350"/>
            <a:chExt cx="360000" cy="5292650"/>
          </a:xfrm>
        </p:grpSpPr>
        <p:cxnSp>
          <p:nvCxnSpPr>
            <p:cNvPr id="70" name="Straight Arrow Connector 69">
              <a:extLst>
                <a:ext uri="{FF2B5EF4-FFF2-40B4-BE49-F238E27FC236}">
                  <a16:creationId xmlns:a16="http://schemas.microsoft.com/office/drawing/2014/main" id="{456E1106-D8D7-4342-9C7C-3B6C5F78857D}"/>
                </a:ext>
              </a:extLst>
            </p:cNvPr>
            <p:cNvCxnSpPr/>
            <p:nvPr userDrawn="1"/>
          </p:nvCxnSpPr>
          <p:spPr>
            <a:xfrm>
              <a:off x="-648000" y="140335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2614CBA9-B36F-4C32-A45A-511DC82469AB}"/>
                </a:ext>
              </a:extLst>
            </p:cNvPr>
            <p:cNvCxnSpPr/>
            <p:nvPr userDrawn="1"/>
          </p:nvCxnSpPr>
          <p:spPr>
            <a:xfrm>
              <a:off x="-648000" y="19980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4D825F9F-1720-437D-BA95-CE18D793F510}"/>
                </a:ext>
              </a:extLst>
            </p:cNvPr>
            <p:cNvCxnSpPr/>
            <p:nvPr userDrawn="1"/>
          </p:nvCxnSpPr>
          <p:spPr>
            <a:xfrm>
              <a:off x="-648000" y="41796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EC0FCF5C-953B-4683-AEAD-9E60B24C7B16}"/>
                </a:ext>
              </a:extLst>
            </p:cNvPr>
            <p:cNvCxnSpPr/>
            <p:nvPr userDrawn="1"/>
          </p:nvCxnSpPr>
          <p:spPr>
            <a:xfrm>
              <a:off x="-648000" y="44928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F54D67E3-78D4-42D8-AA8A-AAA66FA2AE40}"/>
                </a:ext>
              </a:extLst>
            </p:cNvPr>
            <p:cNvCxnSpPr/>
            <p:nvPr userDrawn="1"/>
          </p:nvCxnSpPr>
          <p:spPr>
            <a:xfrm>
              <a:off x="-648000" y="6696000"/>
              <a:ext cx="360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75" name="Straight Arrow Connector 74">
            <a:extLst>
              <a:ext uri="{FF2B5EF4-FFF2-40B4-BE49-F238E27FC236}">
                <a16:creationId xmlns:a16="http://schemas.microsoft.com/office/drawing/2014/main" id="{103A155C-505B-4C8F-91AB-55C6E694118B}"/>
              </a:ext>
            </a:extLst>
          </p:cNvPr>
          <p:cNvCxnSpPr/>
          <p:nvPr userDrawn="1"/>
        </p:nvCxnSpPr>
        <p:spPr>
          <a:xfrm>
            <a:off x="792000" y="-648000"/>
            <a:ext cx="0" cy="360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33626"/>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 id="2147483807" r:id="rId16"/>
    <p:sldLayoutId id="2147483808" r:id="rId17"/>
    <p:sldLayoutId id="2147483809" r:id="rId18"/>
    <p:sldLayoutId id="2147483810" r:id="rId19"/>
    <p:sldLayoutId id="2147483811" r:id="rId20"/>
    <p:sldLayoutId id="2147483812" r:id="rId21"/>
    <p:sldLayoutId id="2147483813" r:id="rId22"/>
    <p:sldLayoutId id="2147483814" r:id="rId23"/>
    <p:sldLayoutId id="2147483815" r:id="rId24"/>
    <p:sldLayoutId id="2147483816" r:id="rId25"/>
    <p:sldLayoutId id="2147483817" r:id="rId26"/>
    <p:sldLayoutId id="2147483818" r:id="rId27"/>
    <p:sldLayoutId id="2147483819" r:id="rId28"/>
    <p:sldLayoutId id="2147483796" r:id="rId29"/>
    <p:sldLayoutId id="2147483787" r:id="rId30"/>
    <p:sldLayoutId id="2147483788" r:id="rId31"/>
    <p:sldLayoutId id="2147483789" r:id="rId32"/>
    <p:sldLayoutId id="2147483790" r:id="rId33"/>
    <p:sldLayoutId id="2147483820" r:id="rId34"/>
    <p:sldLayoutId id="2147483821" r:id="rId35"/>
    <p:sldLayoutId id="2147483822" r:id="rId36"/>
    <p:sldLayoutId id="2147483823" r:id="rId37"/>
    <p:sldLayoutId id="2147483824" r:id="rId38"/>
    <p:sldLayoutId id="2147483825" r:id="rId39"/>
    <p:sldLayoutId id="2147483826" r:id="rId40"/>
    <p:sldLayoutId id="2147483827" r:id="rId41"/>
    <p:sldLayoutId id="2147483828" r:id="rId42"/>
    <p:sldLayoutId id="2147483829" r:id="rId43"/>
    <p:sldLayoutId id="2147483830" r:id="rId44"/>
  </p:sldLayoutIdLst>
  <p:hf hdr="0" dt="0"/>
  <p:txStyles>
    <p:titleStyle>
      <a:lvl1pPr algn="l" defTabSz="1008025" rtl="0" eaLnBrk="1" latinLnBrk="0" hangingPunct="1">
        <a:lnSpc>
          <a:spcPct val="90000"/>
        </a:lnSpc>
        <a:spcBef>
          <a:spcPts val="0"/>
        </a:spcBef>
        <a:buNone/>
        <a:defRPr lang="en-GB" sz="2800" b="1" i="0" kern="1200" dirty="0">
          <a:solidFill>
            <a:schemeClr val="tx1"/>
          </a:solidFill>
          <a:latin typeface="Arial" panose="020B0604020202020204" pitchFamily="34" charset="0"/>
          <a:ea typeface="+mn-ea"/>
          <a:cs typeface="Arial" panose="020B0604020202020204" pitchFamily="34" charset="0"/>
        </a:defRPr>
      </a:lvl1pPr>
    </p:titleStyle>
    <p:bodyStyle>
      <a:lvl1pPr marL="0" indent="0" algn="l" defTabSz="1008025" rtl="0" eaLnBrk="1" latinLnBrk="0" hangingPunct="1">
        <a:lnSpc>
          <a:spcPct val="100000"/>
        </a:lnSpc>
        <a:spcBef>
          <a:spcPts val="600"/>
        </a:spcBef>
        <a:spcAft>
          <a:spcPts val="600"/>
        </a:spcAft>
        <a:buFont typeface="Arial" panose="020B0604020202020204" pitchFamily="34" charset="0"/>
        <a:buNone/>
        <a:defRPr lang="en-GB" sz="1600" b="0" i="0" kern="1200" dirty="0">
          <a:solidFill>
            <a:schemeClr val="tx1"/>
          </a:solidFill>
          <a:latin typeface="Arial" panose="020B0604020202020204" pitchFamily="34" charset="0"/>
          <a:ea typeface="+mn-ea"/>
          <a:cs typeface="Arial" panose="020B0604020202020204" pitchFamily="34" charset="0"/>
        </a:defRPr>
      </a:lvl1pPr>
      <a:lvl2pPr marL="0" indent="0" algn="l" defTabSz="1008025" rtl="0" eaLnBrk="1" latinLnBrk="0" hangingPunct="1">
        <a:lnSpc>
          <a:spcPct val="100000"/>
        </a:lnSpc>
        <a:spcBef>
          <a:spcPts val="1200"/>
        </a:spcBef>
        <a:spcAft>
          <a:spcPts val="600"/>
        </a:spcAft>
        <a:buFont typeface="Arial" panose="020B0604020202020204"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26260" indent="-226260" algn="l" defTabSz="1008025" rtl="0" eaLnBrk="1" latinLnBrk="0" hangingPunct="1">
        <a:lnSpc>
          <a:spcPct val="100000"/>
        </a:lnSpc>
        <a:spcBef>
          <a:spcPts val="0"/>
        </a:spcBef>
        <a:spcAft>
          <a:spcPts val="600"/>
        </a:spcAft>
        <a:buClr>
          <a:schemeClr val="accent3"/>
        </a:buClr>
        <a:buSzPct val="100000"/>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3pPr>
      <a:lvl4pPr marL="452520" indent="-226260" algn="l" defTabSz="1008025" rtl="0" eaLnBrk="1" latinLnBrk="0" hangingPunct="1">
        <a:lnSpc>
          <a:spcPct val="100000"/>
        </a:lnSpc>
        <a:spcBef>
          <a:spcPts val="0"/>
        </a:spcBef>
        <a:spcAft>
          <a:spcPts val="600"/>
        </a:spcAft>
        <a:buClr>
          <a:schemeClr val="accent3"/>
        </a:buClr>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4pPr>
      <a:lvl5pPr marL="678780" indent="-226260" algn="l" defTabSz="1008025" rtl="0" eaLnBrk="1" latinLnBrk="0" hangingPunct="1">
        <a:lnSpc>
          <a:spcPct val="100000"/>
        </a:lnSpc>
        <a:spcBef>
          <a:spcPts val="0"/>
        </a:spcBef>
        <a:spcAft>
          <a:spcPts val="600"/>
        </a:spcAft>
        <a:buClr>
          <a:schemeClr val="accent3"/>
        </a:buClr>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5pPr>
      <a:lvl6pPr marL="226260" indent="-226260" algn="l" defTabSz="1008025" rtl="0" eaLnBrk="1" latinLnBrk="0" hangingPunct="1">
        <a:lnSpc>
          <a:spcPct val="100000"/>
        </a:lnSpc>
        <a:spcBef>
          <a:spcPts val="0"/>
        </a:spcBef>
        <a:spcAft>
          <a:spcPts val="600"/>
        </a:spcAft>
        <a:buClr>
          <a:schemeClr val="accent3"/>
        </a:buClr>
        <a:buFont typeface="+mj-lt"/>
        <a:buAutoNum type="arabicPeriod"/>
        <a:tabLst/>
        <a:defRPr sz="1600" kern="1200">
          <a:solidFill>
            <a:schemeClr val="tx1"/>
          </a:solidFill>
          <a:latin typeface="Arial" panose="020B0604020202020204" pitchFamily="34" charset="0"/>
          <a:ea typeface="+mn-ea"/>
          <a:cs typeface="Arial" panose="020B0604020202020204" pitchFamily="34" charset="0"/>
        </a:defRPr>
      </a:lvl6pPr>
      <a:lvl7pPr marL="513610" indent="-287350" algn="l" defTabSz="1008025" rtl="0" eaLnBrk="1" latinLnBrk="0" hangingPunct="1">
        <a:lnSpc>
          <a:spcPct val="100000"/>
        </a:lnSpc>
        <a:spcBef>
          <a:spcPts val="0"/>
        </a:spcBef>
        <a:spcAft>
          <a:spcPts val="600"/>
        </a:spcAft>
        <a:buClr>
          <a:schemeClr val="accent3"/>
        </a:buClr>
        <a:buFont typeface="+mj-lt"/>
        <a:buAutoNum type="alphaLcPeriod"/>
        <a:defRPr sz="1600" kern="1200">
          <a:solidFill>
            <a:schemeClr val="tx1"/>
          </a:solidFill>
          <a:latin typeface="Arial" panose="020B0604020202020204" pitchFamily="34" charset="0"/>
          <a:ea typeface="+mn-ea"/>
          <a:cs typeface="Arial" panose="020B0604020202020204" pitchFamily="34" charset="0"/>
        </a:defRPr>
      </a:lvl7pPr>
      <a:lvl8pPr marL="0" indent="0" algn="l" defTabSz="1008025" rtl="0" eaLnBrk="1" latinLnBrk="0" hangingPunct="1">
        <a:lnSpc>
          <a:spcPct val="100000"/>
        </a:lnSpc>
        <a:spcBef>
          <a:spcPts val="1200"/>
        </a:spcBef>
        <a:spcAft>
          <a:spcPts val="600"/>
        </a:spcAft>
        <a:buClr>
          <a:schemeClr val="accent3"/>
        </a:buClr>
        <a:buFont typeface="Wingdings" panose="05000000000000000000" pitchFamily="2" charset="2"/>
        <a:buNone/>
        <a:defRPr sz="1800" b="1" kern="1200">
          <a:solidFill>
            <a:schemeClr val="tx1"/>
          </a:solidFill>
          <a:latin typeface="Arial" panose="020B0604020202020204" pitchFamily="34" charset="0"/>
          <a:ea typeface="+mn-ea"/>
          <a:cs typeface="Arial" panose="020B0604020202020204" pitchFamily="34" charset="0"/>
        </a:defRPr>
      </a:lvl8pPr>
      <a:lvl9pPr marL="0" indent="0" algn="l" defTabSz="1008025" rtl="0" eaLnBrk="1" latinLnBrk="0" hangingPunct="1">
        <a:lnSpc>
          <a:spcPct val="100000"/>
        </a:lnSpc>
        <a:spcBef>
          <a:spcPts val="754"/>
        </a:spcBef>
        <a:spcAft>
          <a:spcPts val="754"/>
        </a:spcAft>
        <a:buClr>
          <a:schemeClr val="accent3"/>
        </a:buClr>
        <a:buFont typeface="Wingdings" panose="05000000000000000000" pitchFamily="2" charset="2"/>
        <a:buNone/>
        <a:defRPr sz="2800" kern="1200">
          <a:solidFill>
            <a:schemeClr val="tx1"/>
          </a:solidFill>
          <a:latin typeface="Arial" panose="020B0604020202020204" pitchFamily="34" charset="0"/>
          <a:ea typeface="+mn-ea"/>
          <a:cs typeface="Arial" panose="020B0604020202020204" pitchFamily="34" charset="0"/>
        </a:defRPr>
      </a:lvl9pPr>
    </p:bodyStyle>
    <p:otherStyle>
      <a:defPPr>
        <a:defRPr lang="en-GB"/>
      </a:defPPr>
      <a:lvl1pPr marL="0" indent="0" algn="l" defTabSz="1008025" rtl="0" eaLnBrk="1" latinLnBrk="0" hangingPunct="1">
        <a:lnSpc>
          <a:spcPct val="100000"/>
        </a:lnSpc>
        <a:spcBef>
          <a:spcPts val="0"/>
        </a:spcBef>
        <a:buFont typeface="Arial" panose="020B0604020202020204" pitchFamily="34" charset="0"/>
        <a:buNone/>
        <a:defRPr sz="1383" kern="1200">
          <a:solidFill>
            <a:schemeClr val="tx1"/>
          </a:solidFill>
          <a:latin typeface="+mn-lt"/>
          <a:ea typeface="+mn-ea"/>
          <a:cs typeface="+mn-cs"/>
        </a:defRPr>
      </a:lvl1pPr>
      <a:lvl2pPr marL="226260" indent="-226260" algn="l" defTabSz="1008025" rtl="0" eaLnBrk="1" latinLnBrk="0" hangingPunct="1">
        <a:lnSpc>
          <a:spcPct val="100000"/>
        </a:lnSpc>
        <a:spcBef>
          <a:spcPts val="0"/>
        </a:spcBef>
        <a:buClr>
          <a:schemeClr val="accent4"/>
        </a:buClr>
        <a:buFont typeface="Wingdings 3" panose="05040102010807070707" pitchFamily="18" charset="2"/>
        <a:buChar char=""/>
        <a:defRPr sz="1383" kern="1200">
          <a:solidFill>
            <a:schemeClr val="tx1"/>
          </a:solidFill>
          <a:latin typeface="+mn-lt"/>
          <a:ea typeface="+mn-ea"/>
          <a:cs typeface="+mn-cs"/>
        </a:defRPr>
      </a:lvl2pPr>
      <a:lvl3pPr marL="45252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3pPr>
      <a:lvl4pPr marL="67878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4pPr>
      <a:lvl5pPr marL="905040" indent="-226260" algn="l" defTabSz="1008025" rtl="0" eaLnBrk="1" latinLnBrk="0" hangingPunct="1">
        <a:lnSpc>
          <a:spcPct val="100000"/>
        </a:lnSpc>
        <a:spcBef>
          <a:spcPts val="0"/>
        </a:spcBef>
        <a:buClr>
          <a:schemeClr val="accent4"/>
        </a:buClr>
        <a:buFont typeface="Arial" panose="020B0604020202020204" pitchFamily="34" charset="0"/>
        <a:buChar char="˃"/>
        <a:tabLst/>
        <a:defRPr sz="1383" kern="1200">
          <a:solidFill>
            <a:schemeClr val="tx1"/>
          </a:solidFill>
          <a:latin typeface="+mn-lt"/>
          <a:ea typeface="+mn-ea"/>
          <a:cs typeface="+mn-cs"/>
        </a:defRPr>
      </a:lvl5pPr>
      <a:lvl6pPr marL="113130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6pPr>
      <a:lvl7pPr marL="135756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7pPr>
      <a:lvl8pPr marL="158382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8pPr>
      <a:lvl9pPr marL="1810080" indent="-226260" algn="l" defTabSz="1008025" rtl="0" eaLnBrk="1" latinLnBrk="0" hangingPunct="1">
        <a:lnSpc>
          <a:spcPct val="100000"/>
        </a:lnSpc>
        <a:spcBef>
          <a:spcPts val="0"/>
        </a:spcBef>
        <a:buClr>
          <a:schemeClr val="accent4"/>
        </a:buClr>
        <a:buFont typeface="Arial" panose="020B0604020202020204" pitchFamily="34" charset="0"/>
        <a:buChar char="˃"/>
        <a:defRPr sz="1383" kern="1200">
          <a:solidFill>
            <a:schemeClr val="tx1"/>
          </a:solidFill>
          <a:latin typeface="+mn-lt"/>
          <a:ea typeface="+mn-ea"/>
          <a:cs typeface="+mn-cs"/>
        </a:defRPr>
      </a:lvl9pPr>
    </p:otherStyle>
  </p:txStyles>
  <p:extLst>
    <p:ext uri="{27BBF7A9-308A-43DC-89C8-2F10F3537804}">
      <p15:sldGuideLst xmlns:p15="http://schemas.microsoft.com/office/powerpoint/2012/main">
        <p15:guide id="31" pos="7982" userDrawn="1">
          <p15:clr>
            <a:srgbClr val="F26B43"/>
          </p15:clr>
        </p15:guide>
        <p15:guide id="32" pos="363" userDrawn="1">
          <p15:clr>
            <a:srgbClr val="F26B43"/>
          </p15:clr>
        </p15:guide>
        <p15:guide id="33" pos="498" userDrawn="1">
          <p15:clr>
            <a:srgbClr val="F26B43"/>
          </p15:clr>
        </p15:guide>
        <p15:guide id="34" orient="horz" pos="885" userDrawn="1">
          <p15:clr>
            <a:srgbClr val="F26B43"/>
          </p15:clr>
        </p15:guide>
        <p15:guide id="35" orient="horz" pos="1259" userDrawn="1">
          <p15:clr>
            <a:srgbClr val="F26B43"/>
          </p15:clr>
        </p15:guide>
        <p15:guide id="36" orient="horz" pos="421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Author">
            <a:extLst>
              <a:ext uri="{FF2B5EF4-FFF2-40B4-BE49-F238E27FC236}">
                <a16:creationId xmlns:a16="http://schemas.microsoft.com/office/drawing/2014/main" id="{4C4F6134-FC65-4DC6-3242-05EAC897BD93}"/>
              </a:ext>
            </a:extLst>
          </p:cNvPr>
          <p:cNvSpPr>
            <a:spLocks noGrp="1"/>
          </p:cNvSpPr>
          <p:nvPr>
            <p:ph type="body" sz="quarter" idx="12"/>
          </p:nvPr>
        </p:nvSpPr>
        <p:spPr/>
        <p:txBody>
          <a:bodyPr/>
          <a:lstStyle/>
          <a:p>
            <a:r>
              <a:rPr lang="de-DE"/>
              <a:t>3.6.2026 </a:t>
            </a:r>
            <a:r>
              <a:rPr lang="de-DE" dirty="0"/>
              <a:t>| Prof. Dr. Michael Pils </a:t>
            </a:r>
          </a:p>
        </p:txBody>
      </p:sp>
      <p:sp>
        <p:nvSpPr>
          <p:cNvPr id="6" name="SubTitle">
            <a:extLst>
              <a:ext uri="{FF2B5EF4-FFF2-40B4-BE49-F238E27FC236}">
                <a16:creationId xmlns:a16="http://schemas.microsoft.com/office/drawing/2014/main" id="{16CE9408-CF25-B8B7-1D7C-A9DF94B1AFAA}"/>
              </a:ext>
            </a:extLst>
          </p:cNvPr>
          <p:cNvSpPr>
            <a:spLocks noGrp="1"/>
          </p:cNvSpPr>
          <p:nvPr>
            <p:ph type="subTitle" idx="1"/>
          </p:nvPr>
        </p:nvSpPr>
        <p:spPr/>
        <p:txBody>
          <a:bodyPr/>
          <a:lstStyle/>
          <a:p>
            <a:r>
              <a:rPr lang="de-DE"/>
              <a:t>Einführung und Fallstudien </a:t>
            </a:r>
            <a:endParaRPr lang="de-DE" dirty="0"/>
          </a:p>
        </p:txBody>
      </p:sp>
      <p:sp>
        <p:nvSpPr>
          <p:cNvPr id="5" name="MainTitle">
            <a:extLst>
              <a:ext uri="{FF2B5EF4-FFF2-40B4-BE49-F238E27FC236}">
                <a16:creationId xmlns:a16="http://schemas.microsoft.com/office/drawing/2014/main" id="{78EE1C8C-C3ED-6EA2-6AB9-4C384A7B3EED}"/>
              </a:ext>
            </a:extLst>
          </p:cNvPr>
          <p:cNvSpPr>
            <a:spLocks noGrp="1"/>
          </p:cNvSpPr>
          <p:nvPr>
            <p:ph type="ctrTitle"/>
          </p:nvPr>
        </p:nvSpPr>
        <p:spPr/>
        <p:txBody>
          <a:bodyPr/>
          <a:lstStyle/>
          <a:p>
            <a:r>
              <a:rPr lang="de-DE"/>
              <a:t>Arbeits- und Gesundheitsschutz-Compliance</a:t>
            </a:r>
            <a:endParaRPr lang="de-DE" dirty="0"/>
          </a:p>
        </p:txBody>
      </p:sp>
    </p:spTree>
    <p:extLst>
      <p:ext uri="{BB962C8B-B14F-4D97-AF65-F5344CB8AC3E}">
        <p14:creationId xmlns:p14="http://schemas.microsoft.com/office/powerpoint/2010/main" val="693175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Zwischenfazit zur Fallstudie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dirty="0">
                <a:solidFill>
                  <a:schemeClr val="tx1"/>
                </a:solidFill>
              </a:rPr>
              <a:t>Fallstudie</a:t>
            </a:r>
          </a:p>
          <a:p>
            <a:pPr marL="342900" indent="-342900">
              <a:buFont typeface="Arial" panose="020B0604020202020204" pitchFamily="34" charset="0"/>
              <a:buAutoNum type="arabicParenBoth"/>
            </a:pPr>
            <a:r>
              <a:rPr lang="de-DE" dirty="0">
                <a:solidFill>
                  <a:schemeClr val="tx1"/>
                </a:solidFill>
              </a:rPr>
              <a:t>Interne Aufklärung des Sachverhalts </a:t>
            </a:r>
          </a:p>
          <a:p>
            <a:pPr marL="342900" indent="-342900">
              <a:buFont typeface="Arial" panose="020B0604020202020204" pitchFamily="34" charset="0"/>
              <a:buAutoNum type="arabicParenBoth"/>
            </a:pPr>
            <a:r>
              <a:rPr lang="de-DE" dirty="0">
                <a:solidFill>
                  <a:schemeClr val="tx1"/>
                </a:solidFill>
              </a:rPr>
              <a:t>Prüfung Rechtslage: Arbeitszeitverstöße und strafrechtliche Ahnung; mittelbar: Betriebsrat</a:t>
            </a:r>
          </a:p>
          <a:p>
            <a:pPr marL="342900" indent="-342900">
              <a:buAutoNum type="arabicParenBoth"/>
            </a:pPr>
            <a:r>
              <a:rPr lang="de-DE" dirty="0">
                <a:solidFill>
                  <a:schemeClr val="tx1"/>
                </a:solidFill>
              </a:rPr>
              <a:t>Handlungsmöglichkeiten identifizieren: </a:t>
            </a:r>
          </a:p>
          <a:p>
            <a:pPr lvl="2"/>
            <a:r>
              <a:rPr lang="de-DE" dirty="0">
                <a:solidFill>
                  <a:schemeClr val="tx1"/>
                </a:solidFill>
              </a:rPr>
              <a:t>Anruf vs. Akteneinsicht bei der Behörde / Behördenmanagement </a:t>
            </a:r>
          </a:p>
          <a:p>
            <a:pPr lvl="2"/>
            <a:r>
              <a:rPr lang="de-DE" dirty="0"/>
              <a:t>Gerichtliche Klärung anstoßen? </a:t>
            </a:r>
            <a:endParaRPr lang="de-DE" dirty="0">
              <a:solidFill>
                <a:schemeClr val="tx1"/>
              </a:solidFill>
            </a:endParaRPr>
          </a:p>
          <a:p>
            <a:pPr lvl="2"/>
            <a:r>
              <a:rPr lang="de-DE" dirty="0">
                <a:solidFill>
                  <a:schemeClr val="tx1"/>
                </a:solidFill>
              </a:rPr>
              <a:t>Umstellung der Prozesse muss angestoßen werden</a:t>
            </a:r>
          </a:p>
          <a:p>
            <a:pPr lvl="2"/>
            <a:r>
              <a:rPr lang="de-DE" dirty="0">
                <a:solidFill>
                  <a:schemeClr val="tx1"/>
                </a:solidFill>
              </a:rPr>
              <a:t>Kommunikationsstrategie „Investoren“</a:t>
            </a:r>
          </a:p>
          <a:p>
            <a:pPr lvl="2"/>
            <a:r>
              <a:rPr lang="de-DE" dirty="0"/>
              <a:t>Zukünftige Vermeidung von Risiken // Delegationsmodelle </a:t>
            </a:r>
          </a:p>
          <a:p>
            <a:pPr lvl="2"/>
            <a:r>
              <a:rPr lang="de-DE" dirty="0"/>
              <a:t>Umstellung Vergütungssystem (Stichwort: Fehlanreiz „Überstunden“) </a:t>
            </a:r>
          </a:p>
          <a:p>
            <a:pPr lvl="2"/>
            <a:r>
              <a:rPr lang="de-DE" dirty="0">
                <a:solidFill>
                  <a:schemeClr val="tx1"/>
                </a:solidFill>
              </a:rPr>
              <a:t>Sanktionierung der „</a:t>
            </a:r>
            <a:r>
              <a:rPr lang="de-DE" dirty="0" err="1">
                <a:solidFill>
                  <a:schemeClr val="tx1"/>
                </a:solidFill>
              </a:rPr>
              <a:t>Missetäter:innen</a:t>
            </a:r>
            <a:r>
              <a:rPr lang="de-DE" dirty="0">
                <a:solidFill>
                  <a:schemeClr val="tx1"/>
                </a:solidFill>
              </a:rPr>
              <a:t>“ </a:t>
            </a:r>
          </a:p>
          <a:p>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10</a:t>
            </a:fld>
            <a:endParaRPr lang="de-DE" dirty="0"/>
          </a:p>
        </p:txBody>
      </p:sp>
    </p:spTree>
    <p:extLst>
      <p:ext uri="{BB962C8B-B14F-4D97-AF65-F5344CB8AC3E}">
        <p14:creationId xmlns:p14="http://schemas.microsoft.com/office/powerpoint/2010/main" val="2265512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Übersicht Arbeitsschutzgesetz: </a:t>
            </a:r>
          </a:p>
          <a:p>
            <a:pPr marL="342900" indent="-342900">
              <a:buFontTx/>
              <a:buChar char="-"/>
            </a:pPr>
            <a:r>
              <a:rPr lang="de-DE" sz="2000" b="0" dirty="0">
                <a:solidFill>
                  <a:schemeClr val="tx1"/>
                </a:solidFill>
              </a:rPr>
              <a:t>Wie? §§ 5, 6 </a:t>
            </a:r>
            <a:r>
              <a:rPr lang="de-DE" sz="2000" b="0" dirty="0">
                <a:solidFill>
                  <a:schemeClr val="tx1"/>
                </a:solidFill>
                <a:sym typeface="Wingdings" panose="05000000000000000000" pitchFamily="2" charset="2"/>
              </a:rPr>
              <a:t> </a:t>
            </a:r>
            <a:r>
              <a:rPr lang="de-DE" sz="2000" u="sng" dirty="0">
                <a:solidFill>
                  <a:schemeClr val="tx1"/>
                </a:solidFill>
                <a:sym typeface="Wingdings" panose="05000000000000000000" pitchFamily="2" charset="2"/>
              </a:rPr>
              <a:t>Gefährdungsbeurteilung</a:t>
            </a:r>
          </a:p>
          <a:p>
            <a:pPr marL="342900" indent="-342900">
              <a:buFontTx/>
              <a:buChar char="-"/>
            </a:pPr>
            <a:r>
              <a:rPr lang="de-DE" sz="2000" b="0" dirty="0">
                <a:solidFill>
                  <a:schemeClr val="tx1"/>
                </a:solidFill>
                <a:sym typeface="Wingdings" panose="05000000000000000000" pitchFamily="2" charset="2"/>
              </a:rPr>
              <a:t>Wer? § 13  Verantwortliche Personen,  § 7  Aufgabenübertragung (Zentrale Vorschrift für das Compliance System im Arbeitsschutz) und § 12: Unterweisung; § 8  Zusammenarbeit von mehreren Arbeitgebern</a:t>
            </a:r>
          </a:p>
          <a:p>
            <a:pPr marL="342900" indent="-342900">
              <a:buFontTx/>
              <a:buChar char="-"/>
            </a:pPr>
            <a:r>
              <a:rPr lang="de-DE" sz="2000" b="0" dirty="0">
                <a:solidFill>
                  <a:schemeClr val="tx1"/>
                </a:solidFill>
                <a:sym typeface="Wingdings" panose="05000000000000000000" pitchFamily="2" charset="2"/>
              </a:rPr>
              <a:t>Was? </a:t>
            </a:r>
            <a:r>
              <a:rPr lang="de-DE" sz="2000" b="0" dirty="0">
                <a:solidFill>
                  <a:schemeClr val="tx1"/>
                </a:solidFill>
              </a:rPr>
              <a:t>§§ 3, 4: Grundpflichten des Arbeitgebers; § 18 Verordnungsermächtigungen</a:t>
            </a:r>
          </a:p>
          <a:p>
            <a:pPr marL="342900" indent="-342900">
              <a:buFontTx/>
              <a:buChar char="-"/>
            </a:pPr>
            <a:r>
              <a:rPr lang="de-DE" sz="2000" b="0" dirty="0">
                <a:solidFill>
                  <a:schemeClr val="tx1"/>
                </a:solidFill>
              </a:rPr>
              <a:t>Sanktionen: § 22: Befugnisse der Behörde, § 25, 26: Buß- und Strafvorschriften. </a:t>
            </a:r>
          </a:p>
          <a:p>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11</a:t>
            </a:fld>
            <a:endParaRPr lang="de-DE" dirty="0"/>
          </a:p>
        </p:txBody>
      </p:sp>
    </p:spTree>
    <p:extLst>
      <p:ext uri="{BB962C8B-B14F-4D97-AF65-F5344CB8AC3E}">
        <p14:creationId xmlns:p14="http://schemas.microsoft.com/office/powerpoint/2010/main" val="3689328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fontScale="85000" lnSpcReduction="20000"/>
          </a:bodyPr>
          <a:lstStyle/>
          <a:p>
            <a:r>
              <a:rPr lang="de-DE" sz="2000" b="0" dirty="0">
                <a:solidFill>
                  <a:schemeClr val="tx1"/>
                </a:solidFill>
              </a:rPr>
              <a:t>Grundpflichten des Arbeitgebers: </a:t>
            </a:r>
          </a:p>
          <a:p>
            <a:pPr marL="342900" indent="-342900">
              <a:buFontTx/>
              <a:buChar char="-"/>
            </a:pPr>
            <a:r>
              <a:rPr lang="de-DE" sz="2000" b="0" dirty="0">
                <a:solidFill>
                  <a:schemeClr val="tx1"/>
                </a:solidFill>
              </a:rPr>
              <a:t>Aufbau einer Arbeitsschutzorganisation (§ 3 Abs. 2 ArbSchG) </a:t>
            </a:r>
            <a:r>
              <a:rPr lang="de-DE" sz="2000" b="0" dirty="0">
                <a:solidFill>
                  <a:schemeClr val="tx1"/>
                </a:solidFill>
                <a:sym typeface="Wingdings" panose="05000000000000000000" pitchFamily="2" charset="2"/>
              </a:rPr>
              <a:t> effektive Zusammenarbeit aller Beteiligter muss durch ArbG sichergestellt sein (auch: Betriebsrat!); spezifiziert durch DGUV-Vorschrift 1 „Organisation des betrieblichen Arbeitsschutzes“</a:t>
            </a:r>
          </a:p>
          <a:p>
            <a:pPr marL="342900" indent="-342900">
              <a:buFontTx/>
              <a:buChar char="-"/>
            </a:pPr>
            <a:r>
              <a:rPr lang="de-DE" sz="2000" b="0" dirty="0">
                <a:solidFill>
                  <a:schemeClr val="tx1"/>
                </a:solidFill>
                <a:sym typeface="Wingdings" panose="05000000000000000000" pitchFamily="2" charset="2"/>
              </a:rPr>
              <a:t>Beurteilung der Arbeitsbedingungen  Logische Voraussetzung für die betriebliche Umsetzung des Arbeitsschutzes; generelle Regelung im ArbSchG und weitere Bestimmungen in zahlreichen VO</a:t>
            </a:r>
          </a:p>
          <a:p>
            <a:pPr marL="342900" indent="-342900">
              <a:buFontTx/>
              <a:buChar char="-"/>
            </a:pPr>
            <a:r>
              <a:rPr lang="de-DE" sz="2000" b="0" dirty="0">
                <a:solidFill>
                  <a:schemeClr val="tx1"/>
                </a:solidFill>
                <a:sym typeface="Wingdings" panose="05000000000000000000" pitchFamily="2" charset="2"/>
              </a:rPr>
              <a:t>Definition der Maßnahmen des Arbeitsschutzes (§ 2 ArbSchG) unter Berücksichtigung der dafür geltenden Grundsätze aus § 4 ArbSchG</a:t>
            </a:r>
          </a:p>
          <a:p>
            <a:pPr marL="342900" indent="-342900">
              <a:buFontTx/>
              <a:buChar char="-"/>
            </a:pPr>
            <a:r>
              <a:rPr lang="de-DE" sz="2000" b="0" dirty="0">
                <a:solidFill>
                  <a:schemeClr val="tx1"/>
                </a:solidFill>
                <a:sym typeface="Wingdings" panose="05000000000000000000" pitchFamily="2" charset="2"/>
              </a:rPr>
              <a:t>Wirksamkeitsprüfung </a:t>
            </a:r>
          </a:p>
          <a:p>
            <a:pPr marL="342900" indent="-342900">
              <a:buFontTx/>
              <a:buChar char="-"/>
            </a:pPr>
            <a:r>
              <a:rPr lang="de-DE" sz="2000" b="0" dirty="0">
                <a:solidFill>
                  <a:schemeClr val="tx1"/>
                </a:solidFill>
                <a:sym typeface="Wingdings" panose="05000000000000000000" pitchFamily="2" charset="2"/>
              </a:rPr>
              <a:t>Anpassung</a:t>
            </a:r>
          </a:p>
          <a:p>
            <a:pPr marL="342900" indent="-342900">
              <a:buFontTx/>
              <a:buChar char="-"/>
            </a:pPr>
            <a:r>
              <a:rPr lang="de-DE" sz="2000" b="0" dirty="0">
                <a:solidFill>
                  <a:schemeClr val="tx1"/>
                </a:solidFill>
                <a:sym typeface="Wingdings" panose="05000000000000000000" pitchFamily="2" charset="2"/>
              </a:rPr>
              <a:t>Prüfung der Befähigung der Beschäftigten</a:t>
            </a:r>
          </a:p>
          <a:p>
            <a:pPr marL="342900" indent="-342900">
              <a:buFontTx/>
              <a:buChar char="-"/>
            </a:pPr>
            <a:r>
              <a:rPr lang="de-DE" sz="2000" b="0" dirty="0">
                <a:solidFill>
                  <a:schemeClr val="tx1"/>
                </a:solidFill>
                <a:sym typeface="Wingdings" panose="05000000000000000000" pitchFamily="2" charset="2"/>
              </a:rPr>
              <a:t>Bei Zusammenarbeit mehrerer </a:t>
            </a:r>
            <a:r>
              <a:rPr lang="de-DE" sz="2000" b="0" dirty="0" err="1">
                <a:solidFill>
                  <a:schemeClr val="tx1"/>
                </a:solidFill>
                <a:sym typeface="Wingdings" panose="05000000000000000000" pitchFamily="2" charset="2"/>
              </a:rPr>
              <a:t>Arbeitnehmer:innen</a:t>
            </a:r>
            <a:r>
              <a:rPr lang="de-DE" sz="2000" b="0" dirty="0">
                <a:solidFill>
                  <a:schemeClr val="tx1"/>
                </a:solidFill>
                <a:sym typeface="Wingdings" panose="05000000000000000000" pitchFamily="2" charset="2"/>
              </a:rPr>
              <a:t>: Vor der Tätigkeit muss eine Abstimmung erfolgen! (Sonderregelungen für die Baustellen)</a:t>
            </a:r>
          </a:p>
          <a:p>
            <a:pPr marL="342900" indent="-342900">
              <a:buFontTx/>
              <a:buChar char="-"/>
            </a:pPr>
            <a:r>
              <a:rPr lang="de-DE" sz="2000" b="0" dirty="0">
                <a:solidFill>
                  <a:schemeClr val="tx1"/>
                </a:solidFill>
                <a:sym typeface="Wingdings" panose="05000000000000000000" pitchFamily="2" charset="2"/>
              </a:rPr>
              <a:t>Notfallmaßnahmen, z.B. „Terrorgefahr“, „Erste Hilfe“, „Brandbekämpfung“, „Evakuierung“</a:t>
            </a:r>
          </a:p>
          <a:p>
            <a:pPr marL="342900" indent="-342900">
              <a:buFontTx/>
              <a:buChar char="-"/>
            </a:pPr>
            <a:r>
              <a:rPr lang="de-DE" sz="2000" b="0" dirty="0">
                <a:solidFill>
                  <a:schemeClr val="tx1"/>
                </a:solidFill>
                <a:sym typeface="Wingdings" panose="05000000000000000000" pitchFamily="2" charset="2"/>
              </a:rPr>
              <a:t>Hinreichende Unterweisung, v.a. vor Tätigkeit, bei Veränderung des Aufgabenbereichs oder bei der Einführung neuer Techniken</a:t>
            </a:r>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12</a:t>
            </a:fld>
            <a:endParaRPr lang="de-DE" dirty="0"/>
          </a:p>
        </p:txBody>
      </p:sp>
    </p:spTree>
    <p:extLst>
      <p:ext uri="{BB962C8B-B14F-4D97-AF65-F5344CB8AC3E}">
        <p14:creationId xmlns:p14="http://schemas.microsoft.com/office/powerpoint/2010/main" val="1938266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037DB-BE12-E9D2-836D-BD134AF86330}"/>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0FE2BF52-7683-8738-D991-F8DD46572310}"/>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EA151807-52B6-2E9C-E2B2-07FF82564DC3}"/>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FB1D2387-6E4D-67A9-BCF4-F5E114D889FB}"/>
              </a:ext>
            </a:extLst>
          </p:cNvPr>
          <p:cNvSpPr>
            <a:spLocks noGrp="1"/>
          </p:cNvSpPr>
          <p:nvPr>
            <p:ph sz="quarter" idx="15"/>
          </p:nvPr>
        </p:nvSpPr>
        <p:spPr/>
        <p:txBody>
          <a:bodyPr>
            <a:normAutofit/>
          </a:bodyPr>
          <a:lstStyle/>
          <a:p>
            <a:r>
              <a:rPr lang="de-DE" sz="2000" b="0" dirty="0">
                <a:solidFill>
                  <a:schemeClr val="tx1"/>
                </a:solidFill>
              </a:rPr>
              <a:t>Grundpflichten des Arbeitgebers: </a:t>
            </a:r>
          </a:p>
          <a:p>
            <a:pPr marL="342900" indent="-342900">
              <a:buFontTx/>
              <a:buChar char="-"/>
            </a:pPr>
            <a:r>
              <a:rPr lang="de-DE" sz="2000" b="0" dirty="0">
                <a:solidFill>
                  <a:schemeClr val="tx1"/>
                </a:solidFill>
              </a:rPr>
              <a:t>Berücksichtigung der MBR des Betriebsrats, vor allem: § 87 Abs. 1 Nr. 7 BetrVG</a:t>
            </a:r>
          </a:p>
          <a:p>
            <a:pPr marL="342900" indent="-342900">
              <a:buFontTx/>
              <a:buChar char="-"/>
            </a:pPr>
            <a:r>
              <a:rPr lang="de-DE" sz="2000" dirty="0"/>
              <a:t>Mitbestimmung bei der Durchführung der Gefährdungsbeurteilung</a:t>
            </a:r>
          </a:p>
          <a:p>
            <a:pPr marL="342900" indent="-342900">
              <a:buFontTx/>
              <a:buChar char="-"/>
            </a:pPr>
            <a:r>
              <a:rPr lang="de-DE" sz="2000" b="0" dirty="0">
                <a:solidFill>
                  <a:schemeClr val="tx1"/>
                </a:solidFill>
              </a:rPr>
              <a:t>Mitbestimmung bei der Ernennung der Fachkräfte</a:t>
            </a:r>
          </a:p>
          <a:p>
            <a:pPr marL="342900" indent="-342900">
              <a:buFontTx/>
              <a:buChar char="-"/>
            </a:pPr>
            <a:r>
              <a:rPr lang="de-DE" sz="2000" dirty="0"/>
              <a:t>Mitbestimmung bei Unterweisung und Schulungen</a:t>
            </a:r>
          </a:p>
          <a:p>
            <a:pPr marL="342900" indent="-342900">
              <a:buFontTx/>
              <a:buChar char="-"/>
            </a:pPr>
            <a:r>
              <a:rPr lang="de-DE" sz="2000" b="0" dirty="0">
                <a:solidFill>
                  <a:schemeClr val="tx1"/>
                </a:solidFill>
              </a:rPr>
              <a:t>Mitbestimmung bei Delegation von Unternehmerpflichten</a:t>
            </a:r>
          </a:p>
          <a:p>
            <a:pPr marL="342900" indent="-342900">
              <a:buFontTx/>
              <a:buChar char="-"/>
            </a:pPr>
            <a:r>
              <a:rPr lang="de-DE" sz="2000" dirty="0"/>
              <a:t>… </a:t>
            </a:r>
            <a:endParaRPr lang="de-DE" sz="2000" b="0" dirty="0">
              <a:solidFill>
                <a:schemeClr val="tx1"/>
              </a:solidFill>
            </a:endParaRPr>
          </a:p>
        </p:txBody>
      </p:sp>
      <p:sp>
        <p:nvSpPr>
          <p:cNvPr id="5" name="Slide Number Placeholder 4">
            <a:extLst>
              <a:ext uri="{FF2B5EF4-FFF2-40B4-BE49-F238E27FC236}">
                <a16:creationId xmlns:a16="http://schemas.microsoft.com/office/drawing/2014/main" id="{063D71EC-64D4-D595-67BE-0F4932440F2E}"/>
              </a:ext>
            </a:extLst>
          </p:cNvPr>
          <p:cNvSpPr>
            <a:spLocks noGrp="1"/>
          </p:cNvSpPr>
          <p:nvPr>
            <p:ph type="sldNum" sz="quarter" idx="17"/>
          </p:nvPr>
        </p:nvSpPr>
        <p:spPr/>
        <p:txBody>
          <a:bodyPr/>
          <a:lstStyle/>
          <a:p>
            <a:fld id="{D8ADDC3C-4EB0-4059-8B7C-A756E30D0F5F}" type="slidenum">
              <a:rPr lang="de-DE" smtClean="0"/>
              <a:pPr/>
              <a:t>13</a:t>
            </a:fld>
            <a:endParaRPr lang="de-DE" dirty="0"/>
          </a:p>
        </p:txBody>
      </p:sp>
    </p:spTree>
    <p:extLst>
      <p:ext uri="{BB962C8B-B14F-4D97-AF65-F5344CB8AC3E}">
        <p14:creationId xmlns:p14="http://schemas.microsoft.com/office/powerpoint/2010/main" val="2602537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Beispiel: Arbeitsstättenverordnung</a:t>
            </a:r>
          </a:p>
          <a:p>
            <a:r>
              <a:rPr lang="de-DE" sz="2000" b="0" dirty="0">
                <a:solidFill>
                  <a:schemeClr val="tx1"/>
                </a:solidFill>
              </a:rPr>
              <a:t>Anwendungsbeispiele: </a:t>
            </a:r>
          </a:p>
          <a:p>
            <a:pPr marL="342900" indent="-342900">
              <a:buFontTx/>
              <a:buChar char="-"/>
            </a:pPr>
            <a:r>
              <a:rPr lang="de-DE" sz="2000" b="0" dirty="0">
                <a:solidFill>
                  <a:schemeClr val="tx1"/>
                </a:solidFill>
              </a:rPr>
              <a:t>Die Firma plant ein neues Büro</a:t>
            </a:r>
          </a:p>
          <a:p>
            <a:pPr marL="342900" indent="-342900">
              <a:buFontTx/>
              <a:buChar char="-"/>
            </a:pPr>
            <a:r>
              <a:rPr lang="de-DE" sz="2000" dirty="0">
                <a:solidFill>
                  <a:schemeClr val="tx1"/>
                </a:solidFill>
              </a:rPr>
              <a:t>Investmententscheidung</a:t>
            </a:r>
            <a:r>
              <a:rPr lang="de-DE" sz="2000" b="0" dirty="0">
                <a:solidFill>
                  <a:schemeClr val="tx1"/>
                </a:solidFill>
              </a:rPr>
              <a:t> einer Roof-Top-Belüftungsanlage</a:t>
            </a:r>
          </a:p>
          <a:p>
            <a:pPr marL="342900" indent="-342900">
              <a:buFontTx/>
              <a:buChar char="-"/>
            </a:pPr>
            <a:r>
              <a:rPr lang="de-DE" sz="2000" b="0" dirty="0">
                <a:solidFill>
                  <a:schemeClr val="tx1"/>
                </a:solidFill>
              </a:rPr>
              <a:t>Corona-Management</a:t>
            </a:r>
          </a:p>
          <a:p>
            <a:pPr marL="342900" indent="-342900">
              <a:buFontTx/>
              <a:buChar char="-"/>
            </a:pPr>
            <a:r>
              <a:rPr lang="de-DE" sz="2000" b="0" dirty="0">
                <a:solidFill>
                  <a:schemeClr val="tx1"/>
                </a:solidFill>
              </a:rPr>
              <a:t>Notfallpläne</a:t>
            </a:r>
          </a:p>
          <a:p>
            <a:pPr marL="342900" indent="-342900">
              <a:buFontTx/>
              <a:buChar char="-"/>
            </a:pPr>
            <a:r>
              <a:rPr lang="de-DE" sz="2000" b="0" dirty="0"/>
              <a:t>…</a:t>
            </a: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14</a:t>
            </a:fld>
            <a:endParaRPr lang="de-DE" dirty="0"/>
          </a:p>
        </p:txBody>
      </p:sp>
    </p:spTree>
    <p:extLst>
      <p:ext uri="{BB962C8B-B14F-4D97-AF65-F5344CB8AC3E}">
        <p14:creationId xmlns:p14="http://schemas.microsoft.com/office/powerpoint/2010/main" val="878494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Beispiel: Dokumentation Arbeitszeiten</a:t>
            </a:r>
          </a:p>
          <a:p>
            <a:pPr marL="342900" indent="-342900">
              <a:buFontTx/>
              <a:buChar char="-"/>
            </a:pPr>
            <a:r>
              <a:rPr lang="de-DE" sz="2000" b="0" dirty="0">
                <a:solidFill>
                  <a:schemeClr val="tx1"/>
                </a:solidFill>
              </a:rPr>
              <a:t>Die Firma Z möchte Vertrauensarbeit einführen. Dies bedeutet, dass die Arbeitszeit nicht kontrolliert wird. Es wird gleichwohl die tägliche Arbeitszeit dokumentiert. Was ist jedoch zusätzlich zu beachten?</a:t>
            </a:r>
          </a:p>
          <a:p>
            <a:r>
              <a:rPr lang="de-DE" sz="2000" b="0" dirty="0">
                <a:solidFill>
                  <a:schemeClr val="tx1"/>
                </a:solidFill>
              </a:rPr>
              <a:t>	</a:t>
            </a:r>
            <a:r>
              <a:rPr lang="de-DE" sz="2000" b="0" dirty="0">
                <a:solidFill>
                  <a:schemeClr val="tx1"/>
                </a:solidFill>
                <a:sym typeface="Wingdings" panose="05000000000000000000" pitchFamily="2" charset="2"/>
              </a:rPr>
              <a:t> Gefährdungsbeurteilung</a:t>
            </a:r>
          </a:p>
          <a:p>
            <a:r>
              <a:rPr lang="de-DE" sz="2000" b="0" dirty="0">
                <a:solidFill>
                  <a:schemeClr val="tx1"/>
                </a:solidFill>
                <a:sym typeface="Wingdings" panose="05000000000000000000" pitchFamily="2" charset="2"/>
              </a:rPr>
              <a:t>	 Psychischer Stress bei Arbeitszeitsouveränität – Schutz vor Überlastung</a:t>
            </a: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15</a:t>
            </a:fld>
            <a:endParaRPr lang="de-DE" dirty="0"/>
          </a:p>
        </p:txBody>
      </p:sp>
    </p:spTree>
    <p:extLst>
      <p:ext uri="{BB962C8B-B14F-4D97-AF65-F5344CB8AC3E}">
        <p14:creationId xmlns:p14="http://schemas.microsoft.com/office/powerpoint/2010/main" val="344934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Beispiel: Delegation von Unternehmerpflichten</a:t>
            </a:r>
          </a:p>
          <a:p>
            <a:pPr marL="342900" indent="-342900">
              <a:buFontTx/>
              <a:buChar char="-"/>
            </a:pPr>
            <a:r>
              <a:rPr lang="de-DE" sz="2000" b="0" dirty="0">
                <a:solidFill>
                  <a:schemeClr val="tx1"/>
                </a:solidFill>
              </a:rPr>
              <a:t>Sinn und Zweck der Delegation</a:t>
            </a:r>
          </a:p>
          <a:p>
            <a:pPr marL="342900" indent="-342900">
              <a:buFontTx/>
              <a:buChar char="-"/>
            </a:pPr>
            <a:r>
              <a:rPr lang="de-DE" sz="2000" b="0" dirty="0">
                <a:solidFill>
                  <a:schemeClr val="tx1"/>
                </a:solidFill>
              </a:rPr>
              <a:t>Anforderungen an eine Delegation (vgl. BVerwG, Urteil vom 23. Juni 2016 – 2 C 18/15 –, </a:t>
            </a:r>
            <a:r>
              <a:rPr lang="de-DE" sz="2000" b="0" dirty="0" err="1">
                <a:solidFill>
                  <a:schemeClr val="tx1"/>
                </a:solidFill>
              </a:rPr>
              <a:t>juris</a:t>
            </a:r>
            <a:r>
              <a:rPr lang="de-DE" sz="2000" b="0" dirty="0">
                <a:solidFill>
                  <a:schemeClr val="tx1"/>
                </a:solidFill>
              </a:rPr>
              <a:t>)</a:t>
            </a:r>
          </a:p>
          <a:p>
            <a:pPr marL="342900" indent="-342900">
              <a:buFontTx/>
              <a:buChar char="-"/>
            </a:pPr>
            <a:r>
              <a:rPr lang="de-DE" sz="2000" b="0" dirty="0">
                <a:solidFill>
                  <a:schemeClr val="tx1"/>
                </a:solidFill>
              </a:rPr>
              <a:t>Praxisbeispiel: Geschäftsführerin aus dem Ausland möchte Arbeitsschutzpflichten auf die deutsche Niederlassungsleitung delegieren </a:t>
            </a:r>
            <a:r>
              <a:rPr lang="de-DE" sz="2000" b="0" dirty="0">
                <a:solidFill>
                  <a:schemeClr val="tx1"/>
                </a:solidFill>
                <a:sym typeface="Wingdings" panose="05000000000000000000" pitchFamily="2" charset="2"/>
              </a:rPr>
              <a:t> rechtlicher </a:t>
            </a:r>
            <a:r>
              <a:rPr lang="de-DE" sz="2000" b="0" dirty="0" err="1">
                <a:solidFill>
                  <a:schemeClr val="tx1"/>
                </a:solidFill>
                <a:sym typeface="Wingdings" panose="05000000000000000000" pitchFamily="2" charset="2"/>
              </a:rPr>
              <a:t>w</a:t>
            </a:r>
            <a:r>
              <a:rPr lang="de-DE" sz="2000" b="0" dirty="0" err="1">
                <a:solidFill>
                  <a:schemeClr val="tx1"/>
                </a:solidFill>
              </a:rPr>
              <a:t>orst</a:t>
            </a:r>
            <a:r>
              <a:rPr lang="de-DE" sz="2000" b="0" dirty="0">
                <a:solidFill>
                  <a:schemeClr val="tx1"/>
                </a:solidFill>
              </a:rPr>
              <a:t> </a:t>
            </a:r>
            <a:r>
              <a:rPr lang="de-DE" sz="2000" b="0" dirty="0" err="1">
                <a:solidFill>
                  <a:schemeClr val="tx1"/>
                </a:solidFill>
              </a:rPr>
              <a:t>case</a:t>
            </a:r>
            <a:r>
              <a:rPr lang="de-DE" sz="2000" b="0" dirty="0">
                <a:solidFill>
                  <a:schemeClr val="tx1"/>
                </a:solidFill>
              </a:rPr>
              <a:t>: „Delegation“ im Arbeitsvertrag, Delegation ohne System und ohne Ressourcen</a:t>
            </a:r>
          </a:p>
          <a:p>
            <a:pPr marL="342900" indent="-342900">
              <a:buFontTx/>
              <a:buChar char="-"/>
            </a:pPr>
            <a:r>
              <a:rPr lang="de-DE" sz="2000" dirty="0"/>
              <a:t>Praxisbeispiel – unser Fall: Wie stellt man sicher, dass Vermessungsingenieure ihre Arbeitsschutzpflichten erfüllen – Beispiel DGVU für Vermessungsingenieure?</a:t>
            </a:r>
          </a:p>
          <a:p>
            <a:pPr marL="342900" indent="-342900">
              <a:buFontTx/>
              <a:buChar char="-"/>
            </a:pPr>
            <a:r>
              <a:rPr lang="de-DE" sz="2000" b="0" dirty="0">
                <a:solidFill>
                  <a:schemeClr val="tx1"/>
                </a:solidFill>
              </a:rPr>
              <a:t>(P) Kosten eines Delegationsprojekts </a:t>
            </a:r>
            <a:r>
              <a:rPr lang="de-DE" sz="2000" dirty="0"/>
              <a:t>sind wirtschaftlich schwer einschätzbar (!)</a:t>
            </a:r>
            <a:endParaRPr lang="de-DE" sz="2000" b="0" dirty="0">
              <a:solidFill>
                <a:schemeClr val="tx1"/>
              </a:solidFill>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16</a:t>
            </a:fld>
            <a:endParaRPr lang="de-DE" dirty="0"/>
          </a:p>
        </p:txBody>
      </p:sp>
    </p:spTree>
    <p:extLst>
      <p:ext uri="{BB962C8B-B14F-4D97-AF65-F5344CB8AC3E}">
        <p14:creationId xmlns:p14="http://schemas.microsoft.com/office/powerpoint/2010/main" val="1508784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Arbeitssicherheitsrecht: </a:t>
            </a:r>
          </a:p>
          <a:p>
            <a:pPr marL="342900" indent="-342900">
              <a:buFontTx/>
              <a:buChar char="-"/>
            </a:pPr>
            <a:r>
              <a:rPr lang="de-DE" sz="2000" b="0" dirty="0">
                <a:solidFill>
                  <a:schemeClr val="tx1"/>
                </a:solidFill>
              </a:rPr>
              <a:t>Bestellung </a:t>
            </a:r>
            <a:r>
              <a:rPr lang="de-DE" sz="2000" b="0" dirty="0" err="1">
                <a:solidFill>
                  <a:schemeClr val="tx1"/>
                </a:solidFill>
              </a:rPr>
              <a:t>Betriebsärzte:innen</a:t>
            </a:r>
            <a:r>
              <a:rPr lang="de-DE" sz="2000" b="0" dirty="0">
                <a:solidFill>
                  <a:schemeClr val="tx1"/>
                </a:solidFill>
              </a:rPr>
              <a:t>, Arbeitssicherheitsausschuss, Fachkräfte für Arbeitssicherheit (inkl. spezielle Fachkräfte, z.B. </a:t>
            </a:r>
            <a:r>
              <a:rPr lang="de-DE" sz="2000" b="0" dirty="0" err="1">
                <a:solidFill>
                  <a:schemeClr val="tx1"/>
                </a:solidFill>
              </a:rPr>
              <a:t>Immissionsschutzbeauftragte:r</a:t>
            </a:r>
            <a:r>
              <a:rPr lang="de-DE" sz="2000" b="0" dirty="0">
                <a:solidFill>
                  <a:schemeClr val="tx1"/>
                </a:solidFill>
              </a:rPr>
              <a:t>, Gefahrgut-, </a:t>
            </a:r>
            <a:r>
              <a:rPr lang="de-DE" sz="2000" b="0" dirty="0" err="1">
                <a:solidFill>
                  <a:schemeClr val="tx1"/>
                </a:solidFill>
              </a:rPr>
              <a:t>Strahlenschutzbeauftragte_:r</a:t>
            </a:r>
            <a:r>
              <a:rPr lang="de-DE" sz="2000" b="0" dirty="0">
                <a:solidFill>
                  <a:schemeClr val="tx1"/>
                </a:solidFill>
              </a:rPr>
              <a:t>, </a:t>
            </a:r>
            <a:r>
              <a:rPr lang="de-DE" sz="2000" b="0" dirty="0" err="1">
                <a:solidFill>
                  <a:schemeClr val="tx1"/>
                </a:solidFill>
              </a:rPr>
              <a:t>Beauftragte:r</a:t>
            </a:r>
            <a:r>
              <a:rPr lang="de-DE" sz="2000" b="0" dirty="0">
                <a:solidFill>
                  <a:schemeClr val="tx1"/>
                </a:solidFill>
              </a:rPr>
              <a:t> für biologische Sicherheit)</a:t>
            </a:r>
          </a:p>
          <a:p>
            <a:pPr marL="342900" indent="-342900">
              <a:buFontTx/>
              <a:buChar char="-"/>
            </a:pPr>
            <a:r>
              <a:rPr lang="de-DE" sz="2000" b="0" dirty="0">
                <a:solidFill>
                  <a:schemeClr val="tx1"/>
                </a:solidFill>
              </a:rPr>
              <a:t>Unterrichtungs- und Beratungspflichten mit Betriebsrat (vgl. § 9 </a:t>
            </a:r>
            <a:r>
              <a:rPr lang="de-DE" sz="2000" b="0" dirty="0" err="1">
                <a:solidFill>
                  <a:schemeClr val="tx1"/>
                </a:solidFill>
              </a:rPr>
              <a:t>ArbSiG</a:t>
            </a:r>
            <a:r>
              <a:rPr lang="de-DE" sz="2000" b="0" dirty="0">
                <a:solidFill>
                  <a:schemeClr val="tx1"/>
                </a:solidFill>
              </a:rPr>
              <a:t>)</a:t>
            </a:r>
          </a:p>
          <a:p>
            <a:pPr marL="342900" indent="-342900">
              <a:buFontTx/>
              <a:buChar char="-"/>
            </a:pPr>
            <a:r>
              <a:rPr lang="de-DE" sz="2000" b="0" dirty="0">
                <a:solidFill>
                  <a:schemeClr val="tx1"/>
                </a:solidFill>
              </a:rPr>
              <a:t>Mitbestimmungsrechte des Betriebsrats,  z.B. bzgl. Regelungen zur Umsetzung des Kooperationsgebots aus § 10 ASiG. </a:t>
            </a:r>
          </a:p>
          <a:p>
            <a:pPr marL="342900" indent="-342900">
              <a:buFontTx/>
              <a:buChar char="-"/>
            </a:pPr>
            <a:r>
              <a:rPr lang="de-DE" sz="2000" b="0" dirty="0">
                <a:solidFill>
                  <a:schemeClr val="tx1"/>
                </a:solidFill>
              </a:rPr>
              <a:t>Konkretisiert durch DGUV Vorschrift 2</a:t>
            </a:r>
          </a:p>
          <a:p>
            <a:r>
              <a:rPr lang="de-DE" sz="2000" b="0" dirty="0">
                <a:solidFill>
                  <a:schemeClr val="tx1"/>
                </a:solidFill>
              </a:rPr>
              <a:t>…</a:t>
            </a: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17</a:t>
            </a:fld>
            <a:endParaRPr lang="de-DE" dirty="0"/>
          </a:p>
        </p:txBody>
      </p:sp>
    </p:spTree>
    <p:extLst>
      <p:ext uri="{BB962C8B-B14F-4D97-AF65-F5344CB8AC3E}">
        <p14:creationId xmlns:p14="http://schemas.microsoft.com/office/powerpoint/2010/main" val="2828767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Arbeitszeitschutz </a:t>
            </a:r>
          </a:p>
          <a:p>
            <a:pPr marL="342900" indent="-342900">
              <a:buFontTx/>
              <a:buChar char="-"/>
            </a:pPr>
            <a:r>
              <a:rPr lang="de-DE" sz="2000" b="0" dirty="0">
                <a:solidFill>
                  <a:schemeClr val="tx1"/>
                </a:solidFill>
              </a:rPr>
              <a:t>Streitiger Begriff der Arbeitszeit (z.B. nicht: Wegzeit, </a:t>
            </a:r>
            <a:r>
              <a:rPr lang="de-DE" sz="2000" b="0" dirty="0" err="1">
                <a:solidFill>
                  <a:schemeClr val="tx1"/>
                </a:solidFill>
              </a:rPr>
              <a:t>str.</a:t>
            </a:r>
            <a:r>
              <a:rPr lang="de-DE" sz="2000" b="0" dirty="0">
                <a:solidFill>
                  <a:schemeClr val="tx1"/>
                </a:solidFill>
              </a:rPr>
              <a:t> bei Dienstreisen (Belastungstheorie), nicht: Dusch- und Umkleidezeiten, Arbeitsbereitschaft; schon: Bereitschaftsdienst, nicht die ruhende Zeit der Rufbereitschaft)</a:t>
            </a:r>
          </a:p>
          <a:p>
            <a:pPr marL="342900" indent="-342900">
              <a:buFontTx/>
              <a:buChar char="-"/>
            </a:pPr>
            <a:r>
              <a:rPr lang="de-DE" sz="2000" b="0" dirty="0">
                <a:solidFill>
                  <a:schemeClr val="tx1"/>
                </a:solidFill>
              </a:rPr>
              <a:t>Höchstarbeitsgrenzen, z.T. spezifiziert für Berufsgruppen (z.B. Kraftfahrer)</a:t>
            </a:r>
          </a:p>
          <a:p>
            <a:pPr marL="342900" indent="-342900">
              <a:buFontTx/>
              <a:buChar char="-"/>
            </a:pPr>
            <a:r>
              <a:rPr lang="de-DE" sz="2000" dirty="0">
                <a:solidFill>
                  <a:schemeClr val="tx1"/>
                </a:solidFill>
              </a:rPr>
              <a:t>Hohe Praxisrelevanz</a:t>
            </a:r>
            <a:r>
              <a:rPr lang="de-DE" sz="2000" b="0" dirty="0">
                <a:solidFill>
                  <a:schemeClr val="tx1"/>
                </a:solidFill>
              </a:rPr>
              <a:t>: EuGH-Urteil zur Arbeitszeitdokumentation, Urteil des BAG (17.10.2018, 5 AZR 553/17) zur Vergütungspflicht von Dienstreisen, die im Interesse des Arbeitgebers/der Arbeitgeberin erfolgen,…. </a:t>
            </a: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18</a:t>
            </a:fld>
            <a:endParaRPr lang="de-DE" dirty="0"/>
          </a:p>
        </p:txBody>
      </p:sp>
    </p:spTree>
    <p:extLst>
      <p:ext uri="{BB962C8B-B14F-4D97-AF65-F5344CB8AC3E}">
        <p14:creationId xmlns:p14="http://schemas.microsoft.com/office/powerpoint/2010/main" val="3459691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2000" b="0" dirty="0">
                <a:solidFill>
                  <a:schemeClr val="tx1"/>
                </a:solidFill>
              </a:rPr>
              <a:t>Haftungsfalle Gesundheit </a:t>
            </a:r>
          </a:p>
          <a:p>
            <a:r>
              <a:rPr lang="de-DE" sz="2000" b="0" dirty="0">
                <a:solidFill>
                  <a:schemeClr val="tx1"/>
                </a:solidFill>
              </a:rPr>
              <a:t>Problemfälle: </a:t>
            </a:r>
          </a:p>
          <a:p>
            <a:pPr marL="457200" indent="-457200">
              <a:buAutoNum type="arabicParenBoth"/>
            </a:pPr>
            <a:r>
              <a:rPr lang="de-DE" sz="2000" b="0" dirty="0">
                <a:solidFill>
                  <a:schemeClr val="tx1"/>
                </a:solidFill>
              </a:rPr>
              <a:t>Begründung des Arbeitsverhältnisses:</a:t>
            </a:r>
          </a:p>
          <a:p>
            <a:pPr marL="342900" indent="-342900">
              <a:buFontTx/>
              <a:buChar char="-"/>
            </a:pPr>
            <a:r>
              <a:rPr lang="de-DE" sz="2000" b="0" dirty="0">
                <a:solidFill>
                  <a:schemeClr val="tx1"/>
                </a:solidFill>
              </a:rPr>
              <a:t>Stellenausschreibung und Gesundheitsanforderungen </a:t>
            </a:r>
            <a:r>
              <a:rPr lang="de-DE" sz="2000" b="0" dirty="0">
                <a:solidFill>
                  <a:schemeClr val="tx1"/>
                </a:solidFill>
                <a:sym typeface="Wingdings" panose="05000000000000000000" pitchFamily="2" charset="2"/>
              </a:rPr>
              <a:t> AGG</a:t>
            </a:r>
          </a:p>
          <a:p>
            <a:pPr marL="342900" indent="-342900">
              <a:buFontTx/>
              <a:buChar char="-"/>
            </a:pPr>
            <a:r>
              <a:rPr lang="de-DE" sz="2000" b="0" dirty="0">
                <a:solidFill>
                  <a:schemeClr val="tx1"/>
                </a:solidFill>
                <a:sym typeface="Wingdings" panose="05000000000000000000" pitchFamily="2" charset="2"/>
              </a:rPr>
              <a:t>Fragerecht und Offenlegungspflichten, Untersuchungen, Internetrecherche</a:t>
            </a:r>
          </a:p>
          <a:p>
            <a:r>
              <a:rPr lang="de-DE" sz="2000" b="0" dirty="0">
                <a:solidFill>
                  <a:schemeClr val="tx1"/>
                </a:solidFill>
                <a:sym typeface="Wingdings" panose="05000000000000000000" pitchFamily="2" charset="2"/>
              </a:rPr>
              <a:t>(2) Krankheit/Arbeitsunfähigkeit  Datenschutz</a:t>
            </a:r>
          </a:p>
          <a:p>
            <a:r>
              <a:rPr lang="de-DE" sz="2000" b="0" dirty="0">
                <a:solidFill>
                  <a:schemeClr val="tx1"/>
                </a:solidFill>
                <a:sym typeface="Wingdings" panose="05000000000000000000" pitchFamily="2" charset="2"/>
              </a:rPr>
              <a:t>(3) Betriebliches Eingliederungsmanagement </a:t>
            </a: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19</a:t>
            </a:fld>
            <a:endParaRPr lang="de-DE" dirty="0"/>
          </a:p>
        </p:txBody>
      </p:sp>
    </p:spTree>
    <p:extLst>
      <p:ext uri="{BB962C8B-B14F-4D97-AF65-F5344CB8AC3E}">
        <p14:creationId xmlns:p14="http://schemas.microsoft.com/office/powerpoint/2010/main" val="2746559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Fallstudie – ein Beispiel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lstStyle/>
          <a:p>
            <a:r>
              <a:rPr lang="de-DE" dirty="0"/>
              <a:t>Ein Unternehmen im Bereich Vermessungs- und Ingenieur-Leistungen war auf einer Baustelle tätig. Dabei kam ein Vermessungslaser zum Einsatz. Die Arbeitsschutzbehörde war an diesem Tag wegen anderer Vorfälle von Dritten auf der Baustelle und fragte bei der Gelegenheit nach der Gefährdungsbeurteilung für den Laser. Die Mitarbeiter wussten davon nichts. Tags darauf erlies die Behörde ein Anhörungsschreiben und kündigte eine Betriebsbesichtigung an. Es wurden neben der Gefährdungsbeurteilung für Vermessungswesen auch die Laser-Pflichtschulungen und die Arbeitszeitdokumentation angefragt, da die Behörde auch Zweifel an der Einhaltung der Arbeitszeiten hatte. Das Unternehmen hatte über 30 Mitarbeiter. Ein Betriebsrat besteht. </a:t>
            </a:r>
          </a:p>
          <a:p>
            <a:endParaRPr lang="de-DE" dirty="0"/>
          </a:p>
          <a:p>
            <a:endParaRPr lang="de-DE"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a:t>
            </a:fld>
            <a:endParaRPr lang="de-DE" dirty="0"/>
          </a:p>
        </p:txBody>
      </p:sp>
      <p:graphicFrame>
        <p:nvGraphicFramePr>
          <p:cNvPr id="10" name="Diagramm 9">
            <a:extLst>
              <a:ext uri="{FF2B5EF4-FFF2-40B4-BE49-F238E27FC236}">
                <a16:creationId xmlns:a16="http://schemas.microsoft.com/office/drawing/2014/main" id="{CC1A3236-DDD1-F32A-03DE-DDE64DED8D75}"/>
              </a:ext>
            </a:extLst>
          </p:cNvPr>
          <p:cNvGraphicFramePr/>
          <p:nvPr>
            <p:extLst>
              <p:ext uri="{D42A27DB-BD31-4B8C-83A1-F6EECF244321}">
                <p14:modId xmlns:p14="http://schemas.microsoft.com/office/powerpoint/2010/main" val="2826513603"/>
              </p:ext>
            </p:extLst>
          </p:nvPr>
        </p:nvGraphicFramePr>
        <p:xfrm>
          <a:off x="-1177921" y="2355218"/>
          <a:ext cx="12961440" cy="8064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4583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pPr marL="457200" indent="-457200">
              <a:buAutoNum type="arabicParenBoth"/>
            </a:pPr>
            <a:r>
              <a:rPr lang="de-DE" sz="2400" b="0" dirty="0">
                <a:solidFill>
                  <a:schemeClr val="tx1"/>
                </a:solidFill>
              </a:rPr>
              <a:t>Begründung von Arbeitsverhältnissen</a:t>
            </a:r>
          </a:p>
          <a:p>
            <a:pPr marL="342900" indent="-342900">
              <a:buFontTx/>
              <a:buChar char="-"/>
            </a:pPr>
            <a:r>
              <a:rPr lang="de-DE" sz="2400" b="0" dirty="0">
                <a:solidFill>
                  <a:schemeClr val="tx1"/>
                </a:solidFill>
                <a:sym typeface="Wingdings" panose="05000000000000000000" pitchFamily="2" charset="2"/>
              </a:rPr>
              <a:t>AGG-konforme Stellenausschreibung </a:t>
            </a:r>
          </a:p>
          <a:p>
            <a:pPr marL="702900" lvl="2" indent="-342900">
              <a:buFontTx/>
              <a:buChar char="-"/>
            </a:pPr>
            <a:r>
              <a:rPr lang="de-DE" sz="2400" b="0" dirty="0">
                <a:sym typeface="Wingdings" panose="05000000000000000000" pitchFamily="2" charset="2"/>
              </a:rPr>
              <a:t>Achtung bei Stellenausschreibungen, die auf körperliche Eignung abstellen (keine Bedenken: Positive Formulierung von Anforderungen: z.B. Heben schwerer Lasten) , </a:t>
            </a:r>
          </a:p>
          <a:p>
            <a:pPr marL="702900" lvl="2" indent="-342900">
              <a:buFontTx/>
              <a:buChar char="-"/>
            </a:pPr>
            <a:r>
              <a:rPr lang="de-DE" sz="2400" b="0" dirty="0">
                <a:sym typeface="Wingdings" panose="05000000000000000000" pitchFamily="2" charset="2"/>
              </a:rPr>
              <a:t>Achtung bei allgemeinen Formulierungen wie Flexibilität und Konstitution (vgl. LAG Nürnberg, 19.2.2008, 6 Sa 675/07, NZA 2009, 148). </a:t>
            </a:r>
          </a:p>
          <a:p>
            <a:pPr marL="702900" lvl="2" indent="-342900">
              <a:buFontTx/>
              <a:buChar char="-"/>
            </a:pPr>
            <a:r>
              <a:rPr lang="de-DE" sz="2400" dirty="0">
                <a:sym typeface="Wingdings" panose="05000000000000000000" pitchFamily="2" charset="2"/>
              </a:rPr>
              <a:t>KI und Bewerberauswahl – z.B. Schwerbehinderung </a:t>
            </a:r>
            <a:endParaRPr lang="de-DE" sz="2400" b="0" dirty="0">
              <a:sym typeface="Wingdings" panose="05000000000000000000" pitchFamily="2" charset="2"/>
            </a:endParaRP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20</a:t>
            </a:fld>
            <a:endParaRPr lang="de-DE" dirty="0"/>
          </a:p>
        </p:txBody>
      </p:sp>
    </p:spTree>
    <p:extLst>
      <p:ext uri="{BB962C8B-B14F-4D97-AF65-F5344CB8AC3E}">
        <p14:creationId xmlns:p14="http://schemas.microsoft.com/office/powerpoint/2010/main" val="3543427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fontScale="92500" lnSpcReduction="20000"/>
          </a:bodyPr>
          <a:lstStyle/>
          <a:p>
            <a:pPr marL="457200" indent="-457200">
              <a:buAutoNum type="arabicParenBoth"/>
            </a:pPr>
            <a:r>
              <a:rPr lang="de-DE" sz="2400" b="0" dirty="0"/>
              <a:t>Begründung von Arbeitsverhältnissen</a:t>
            </a:r>
          </a:p>
          <a:p>
            <a:pPr marL="342900" indent="-342900">
              <a:buFontTx/>
              <a:buChar char="-"/>
            </a:pPr>
            <a:r>
              <a:rPr lang="de-DE" sz="2400" b="0" dirty="0">
                <a:sym typeface="Wingdings" panose="05000000000000000000" pitchFamily="2" charset="2"/>
              </a:rPr>
              <a:t>Fragerecht des Arbeitgebers nach Krankheiten </a:t>
            </a:r>
          </a:p>
          <a:p>
            <a:pPr marL="702900" lvl="2" indent="-342900">
              <a:buFontTx/>
              <a:buChar char="-"/>
            </a:pPr>
            <a:r>
              <a:rPr lang="de-DE" sz="2400" b="0" dirty="0">
                <a:sym typeface="Wingdings" panose="05000000000000000000" pitchFamily="2" charset="2"/>
              </a:rPr>
              <a:t>Zulässig, z.B. Fragen nach ansteckenden Krankheiten, allgemeine gesundheitliche Eignung, Alkohol-/Drogensucht</a:t>
            </a:r>
          </a:p>
          <a:p>
            <a:pPr marL="702900" lvl="2" indent="-342900">
              <a:buFontTx/>
              <a:buChar char="-"/>
            </a:pPr>
            <a:r>
              <a:rPr lang="de-DE" sz="2400" dirty="0">
                <a:sym typeface="Wingdings" panose="05000000000000000000" pitchFamily="2" charset="2"/>
              </a:rPr>
              <a:t>Problematisch: Behinderung – zulässig ist die Frage nach der Behinderung nur, wenn diese eine wesentliche und entscheidende berufliche Anforderung darstellt (</a:t>
            </a:r>
            <a:r>
              <a:rPr lang="de-DE" sz="2400" dirty="0" err="1">
                <a:sym typeface="Wingdings" panose="05000000000000000000" pitchFamily="2" charset="2"/>
              </a:rPr>
              <a:t>ErfK</a:t>
            </a:r>
            <a:r>
              <a:rPr lang="de-DE" sz="2400" dirty="0">
                <a:sym typeface="Wingdings" panose="05000000000000000000" pitchFamily="2" charset="2"/>
              </a:rPr>
              <a:t>/Preis, § 611 BGB </a:t>
            </a:r>
            <a:r>
              <a:rPr lang="de-DE" sz="2400" dirty="0" err="1">
                <a:sym typeface="Wingdings" panose="05000000000000000000" pitchFamily="2" charset="2"/>
              </a:rPr>
              <a:t>Rn</a:t>
            </a:r>
            <a:r>
              <a:rPr lang="de-DE" sz="2400" dirty="0">
                <a:sym typeface="Wingdings" panose="05000000000000000000" pitchFamily="2" charset="2"/>
              </a:rPr>
              <a:t>. 274); nach erfolgter Einstellung ist die Frage nach der Schwerbehinderung zulässig</a:t>
            </a:r>
          </a:p>
          <a:p>
            <a:pPr marL="702900" lvl="2" indent="-342900">
              <a:buFontTx/>
              <a:buChar char="-"/>
            </a:pPr>
            <a:r>
              <a:rPr lang="de-DE" sz="2400" b="0" dirty="0">
                <a:sym typeface="Wingdings" panose="05000000000000000000" pitchFamily="2" charset="2"/>
              </a:rPr>
              <a:t>Unzulässig: Fragen nach Krankheiten bei Familienangehörigen, überwundenen Krankheiten; gelegentlicher Alkohol- und Drogenkonsum </a:t>
            </a:r>
          </a:p>
          <a:p>
            <a:pPr marL="702900" lvl="2" indent="-342900">
              <a:buFontTx/>
              <a:buChar char="-"/>
            </a:pPr>
            <a:r>
              <a:rPr lang="de-DE" sz="2400" dirty="0">
                <a:sym typeface="Wingdings" panose="05000000000000000000" pitchFamily="2" charset="2"/>
              </a:rPr>
              <a:t>AIDS – Behinderung (EuGH, NZA 2006, 839, C-13/15) – neutrale Fragen zulässig (etwa: Beeinträchtigung der Leistungsfähigkeit)</a:t>
            </a:r>
          </a:p>
          <a:p>
            <a:pPr marL="702900" lvl="2" indent="-342900">
              <a:buFontTx/>
              <a:buChar char="-"/>
            </a:pPr>
            <a:r>
              <a:rPr lang="de-DE" sz="2400" b="0" dirty="0">
                <a:sym typeface="Wingdings" panose="05000000000000000000" pitchFamily="2" charset="2"/>
              </a:rPr>
              <a:t>Gendiagnosen: § 26 Abs. 1 Nr. 8 und 9 </a:t>
            </a:r>
            <a:r>
              <a:rPr lang="de-DE" sz="2400" b="0" dirty="0" err="1">
                <a:sym typeface="Wingdings" panose="05000000000000000000" pitchFamily="2" charset="2"/>
              </a:rPr>
              <a:t>GenDG</a:t>
            </a:r>
            <a:r>
              <a:rPr lang="de-DE" sz="2400" b="0" dirty="0">
                <a:sym typeface="Wingdings" panose="05000000000000000000" pitchFamily="2" charset="2"/>
              </a:rPr>
              <a:t>: Bußgeld und § 25 Abs. 1 Nr. 5 </a:t>
            </a:r>
            <a:r>
              <a:rPr lang="de-DE" sz="2400" b="0" dirty="0" err="1">
                <a:sym typeface="Wingdings" panose="05000000000000000000" pitchFamily="2" charset="2"/>
              </a:rPr>
              <a:t>GenDG</a:t>
            </a:r>
            <a:r>
              <a:rPr lang="de-DE" sz="2400" b="0" dirty="0">
                <a:sym typeface="Wingdings" panose="05000000000000000000" pitchFamily="2" charset="2"/>
              </a:rPr>
              <a:t>: Strafbarkeit! </a:t>
            </a: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21</a:t>
            </a:fld>
            <a:endParaRPr lang="de-DE" dirty="0"/>
          </a:p>
        </p:txBody>
      </p:sp>
    </p:spTree>
    <p:extLst>
      <p:ext uri="{BB962C8B-B14F-4D97-AF65-F5344CB8AC3E}">
        <p14:creationId xmlns:p14="http://schemas.microsoft.com/office/powerpoint/2010/main" val="589696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pPr marL="457200" indent="-457200">
              <a:buAutoNum type="arabicParenBoth"/>
            </a:pPr>
            <a:r>
              <a:rPr lang="de-DE" sz="2400" b="0" dirty="0">
                <a:solidFill>
                  <a:schemeClr val="tx1"/>
                </a:solidFill>
              </a:rPr>
              <a:t>Begründung von Arbeitsverhältnissen</a:t>
            </a:r>
          </a:p>
          <a:p>
            <a:pPr marL="342900" indent="-342900">
              <a:buFontTx/>
              <a:buChar char="-"/>
            </a:pPr>
            <a:r>
              <a:rPr lang="de-DE" sz="2400" b="0" dirty="0">
                <a:solidFill>
                  <a:schemeClr val="tx1"/>
                </a:solidFill>
                <a:sym typeface="Wingdings" panose="05000000000000000000" pitchFamily="2" charset="2"/>
              </a:rPr>
              <a:t>Untersuchungen </a:t>
            </a:r>
          </a:p>
          <a:p>
            <a:pPr marL="702900" lvl="2" indent="-342900">
              <a:buFontTx/>
              <a:buChar char="-"/>
            </a:pPr>
            <a:r>
              <a:rPr lang="de-DE" sz="2400" b="0" dirty="0">
                <a:sym typeface="Wingdings" panose="05000000000000000000" pitchFamily="2" charset="2"/>
              </a:rPr>
              <a:t>Vermeidung von Beschäftigungsverboten  Gesundheitszeugnis (z.B. für besondere Tätigkeiten mit Strahlungsexposition; Luftfahrtpersonal – flugmedizinische Untersuchung; jugendliche </a:t>
            </a:r>
            <a:r>
              <a:rPr lang="de-DE" sz="2400" b="0" dirty="0" err="1">
                <a:sym typeface="Wingdings" panose="05000000000000000000" pitchFamily="2" charset="2"/>
              </a:rPr>
              <a:t>Arbeitnehmer:innen</a:t>
            </a:r>
            <a:r>
              <a:rPr lang="de-DE" sz="2400" b="0" dirty="0">
                <a:sym typeface="Wingdings" panose="05000000000000000000" pitchFamily="2" charset="2"/>
              </a:rPr>
              <a:t>)</a:t>
            </a:r>
          </a:p>
          <a:p>
            <a:pPr marL="702900" lvl="2" indent="-342900">
              <a:buFontTx/>
              <a:buChar char="-"/>
            </a:pPr>
            <a:r>
              <a:rPr lang="de-DE" sz="2400" dirty="0">
                <a:sym typeface="Wingdings" panose="05000000000000000000" pitchFamily="2" charset="2"/>
              </a:rPr>
              <a:t>Einstellungsuntersuchungen – nur in engen Grenzen: </a:t>
            </a:r>
          </a:p>
          <a:p>
            <a:pPr marL="1062900" lvl="3" indent="-342900">
              <a:buFontTx/>
              <a:buChar char="-"/>
            </a:pPr>
            <a:r>
              <a:rPr lang="de-DE" sz="2400" b="0" dirty="0">
                <a:sym typeface="Wingdings" panose="05000000000000000000" pitchFamily="2" charset="2"/>
              </a:rPr>
              <a:t>Ausgeschlossen: Genomanalyse, § 19 Nr. 1 </a:t>
            </a:r>
            <a:r>
              <a:rPr lang="de-DE" sz="2400" b="0" dirty="0" err="1">
                <a:sym typeface="Wingdings" panose="05000000000000000000" pitchFamily="2" charset="2"/>
              </a:rPr>
              <a:t>GenDG</a:t>
            </a:r>
            <a:endParaRPr lang="de-DE" sz="2400" b="0" dirty="0">
              <a:sym typeface="Wingdings" panose="05000000000000000000" pitchFamily="2" charset="2"/>
            </a:endParaRPr>
          </a:p>
          <a:p>
            <a:pPr marL="1062900" lvl="3" indent="-342900">
              <a:buFontTx/>
              <a:buChar char="-"/>
            </a:pPr>
            <a:r>
              <a:rPr lang="de-DE" sz="2400" dirty="0">
                <a:sym typeface="Wingdings" panose="05000000000000000000" pitchFamily="2" charset="2"/>
              </a:rPr>
              <a:t>Psychologische Tests/Stressinterview – z.T. zulässig (z.B. Fluglotse, Pilot)</a:t>
            </a:r>
          </a:p>
          <a:p>
            <a:pPr marL="1062900" lvl="3" indent="-342900">
              <a:buFontTx/>
              <a:buChar char="-"/>
            </a:pPr>
            <a:r>
              <a:rPr lang="de-DE" sz="2400" b="0" dirty="0">
                <a:sym typeface="Wingdings" panose="05000000000000000000" pitchFamily="2" charset="2"/>
              </a:rPr>
              <a:t>Alkohol-/Drogentests: nur bei konkreter Risiko-Lage</a:t>
            </a: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22</a:t>
            </a:fld>
            <a:endParaRPr lang="de-DE" dirty="0"/>
          </a:p>
        </p:txBody>
      </p:sp>
    </p:spTree>
    <p:extLst>
      <p:ext uri="{BB962C8B-B14F-4D97-AF65-F5344CB8AC3E}">
        <p14:creationId xmlns:p14="http://schemas.microsoft.com/office/powerpoint/2010/main" val="1201881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pPr marL="457200" indent="-457200">
              <a:buAutoNum type="arabicParenBoth"/>
            </a:pPr>
            <a:r>
              <a:rPr lang="de-DE" sz="2400" b="0" dirty="0">
                <a:solidFill>
                  <a:schemeClr val="tx1"/>
                </a:solidFill>
              </a:rPr>
              <a:t>Begründung von Arbeitsverhältnissen</a:t>
            </a:r>
          </a:p>
          <a:p>
            <a:pPr marL="342900" indent="-342900">
              <a:buFontTx/>
              <a:buChar char="-"/>
            </a:pPr>
            <a:r>
              <a:rPr lang="de-DE" sz="2400" b="0" dirty="0">
                <a:solidFill>
                  <a:schemeClr val="tx1"/>
                </a:solidFill>
                <a:sym typeface="Wingdings" panose="05000000000000000000" pitchFamily="2" charset="2"/>
              </a:rPr>
              <a:t>Betriebsrat:  </a:t>
            </a:r>
          </a:p>
          <a:p>
            <a:pPr marL="702900" lvl="2" indent="-342900">
              <a:buFontTx/>
              <a:buChar char="-"/>
            </a:pPr>
            <a:r>
              <a:rPr lang="de-DE" sz="2400" b="0" dirty="0">
                <a:sym typeface="Wingdings" panose="05000000000000000000" pitchFamily="2" charset="2"/>
              </a:rPr>
              <a:t>Mitbestimmungsrechte zu beachten, z.B. bei Personalfragebögen (weites Verständnis), § 94 Abs. 1 S. 1 BetrVG</a:t>
            </a:r>
          </a:p>
          <a:p>
            <a:pPr marL="702900" lvl="2" indent="-342900">
              <a:buFontTx/>
              <a:buChar char="-"/>
            </a:pPr>
            <a:r>
              <a:rPr lang="de-DE" sz="2400" dirty="0">
                <a:sym typeface="Wingdings" panose="05000000000000000000" pitchFamily="2" charset="2"/>
              </a:rPr>
              <a:t>Bei Verstoß: § 23 Abs. 3 S. 1 BetrVG – Unterlassungsverfügung </a:t>
            </a:r>
            <a:endParaRPr lang="de-DE" sz="2400" b="0" dirty="0">
              <a:sym typeface="Wingdings" panose="05000000000000000000" pitchFamily="2" charset="2"/>
            </a:endParaRP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23</a:t>
            </a:fld>
            <a:endParaRPr lang="de-DE" dirty="0"/>
          </a:p>
        </p:txBody>
      </p:sp>
    </p:spTree>
    <p:extLst>
      <p:ext uri="{BB962C8B-B14F-4D97-AF65-F5344CB8AC3E}">
        <p14:creationId xmlns:p14="http://schemas.microsoft.com/office/powerpoint/2010/main" val="452474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fontScale="92500" lnSpcReduction="20000"/>
          </a:bodyPr>
          <a:lstStyle/>
          <a:p>
            <a:pPr marL="457200" indent="-457200">
              <a:buAutoNum type="arabicParenBoth" startAt="2"/>
            </a:pPr>
            <a:r>
              <a:rPr lang="de-DE" sz="2400" b="0" dirty="0">
                <a:solidFill>
                  <a:schemeClr val="tx1"/>
                </a:solidFill>
                <a:sym typeface="Wingdings" panose="05000000000000000000" pitchFamily="2" charset="2"/>
              </a:rPr>
              <a:t>Psychische Belastung</a:t>
            </a:r>
          </a:p>
          <a:p>
            <a:pPr marL="342900" indent="-342900">
              <a:buFontTx/>
              <a:buChar char="-"/>
            </a:pPr>
            <a:r>
              <a:rPr lang="de-DE" sz="2400" b="0" dirty="0">
                <a:solidFill>
                  <a:schemeClr val="tx1"/>
                </a:solidFill>
                <a:sym typeface="Wingdings" panose="05000000000000000000" pitchFamily="2" charset="2"/>
              </a:rPr>
              <a:t>Zunehmende Bedeutung, hohe finanzielle Belastungen für Unternehmen </a:t>
            </a:r>
          </a:p>
          <a:p>
            <a:pPr marL="342900" indent="-342900">
              <a:buFontTx/>
              <a:buChar char="-"/>
            </a:pPr>
            <a:r>
              <a:rPr lang="de-DE" sz="2400" b="0" dirty="0">
                <a:solidFill>
                  <a:schemeClr val="tx1"/>
                </a:solidFill>
                <a:sym typeface="Wingdings" panose="05000000000000000000" pitchFamily="2" charset="2"/>
              </a:rPr>
              <a:t>Gefährdungsbeurteilung psychische Belastungen</a:t>
            </a:r>
          </a:p>
          <a:p>
            <a:endParaRPr lang="de-DE" sz="2400" b="0" dirty="0">
              <a:solidFill>
                <a:schemeClr val="tx1"/>
              </a:solidFill>
              <a:sym typeface="Wingdings" panose="05000000000000000000" pitchFamily="2" charset="2"/>
            </a:endParaRPr>
          </a:p>
          <a:p>
            <a:pPr marL="457200" indent="-457200">
              <a:buAutoNum type="arabicParenBoth" startAt="3"/>
            </a:pPr>
            <a:r>
              <a:rPr lang="de-DE" sz="2400" b="0" dirty="0">
                <a:solidFill>
                  <a:schemeClr val="tx1"/>
                </a:solidFill>
                <a:sym typeface="Wingdings" panose="05000000000000000000" pitchFamily="2" charset="2"/>
              </a:rPr>
              <a:t>Betriebliches Gesundheitsmanagement, v.a. Förderung (z.B. § 20a, b SGB V – Grippeschutzimpfung – jüngst: Corona-Schutzimpfungen während der Arbeitszeit; steuerliche Privilegierung, § § 3 Nr. 34 EStG)</a:t>
            </a:r>
          </a:p>
          <a:p>
            <a:pPr marL="457200" indent="-457200">
              <a:buAutoNum type="arabicParenBoth" startAt="3"/>
            </a:pPr>
            <a:endParaRPr lang="de-DE" sz="2400" b="0" dirty="0">
              <a:solidFill>
                <a:schemeClr val="tx1"/>
              </a:solidFill>
              <a:sym typeface="Wingdings" panose="05000000000000000000" pitchFamily="2" charset="2"/>
            </a:endParaRPr>
          </a:p>
          <a:p>
            <a:pPr marL="457200" indent="-457200">
              <a:buAutoNum type="arabicParenBoth" startAt="3"/>
            </a:pPr>
            <a:r>
              <a:rPr lang="de-DE" sz="2400" b="0" dirty="0">
                <a:solidFill>
                  <a:schemeClr val="tx1"/>
                </a:solidFill>
                <a:sym typeface="Wingdings" panose="05000000000000000000" pitchFamily="2" charset="2"/>
              </a:rPr>
              <a:t>Risikofeld Krankheit</a:t>
            </a:r>
          </a:p>
          <a:p>
            <a:pPr marL="342900" indent="-342900">
              <a:buFontTx/>
              <a:buChar char="-"/>
            </a:pPr>
            <a:r>
              <a:rPr lang="de-DE" sz="2400" b="0" dirty="0">
                <a:solidFill>
                  <a:schemeClr val="tx1"/>
                </a:solidFill>
                <a:sym typeface="Wingdings" panose="05000000000000000000" pitchFamily="2" charset="2"/>
              </a:rPr>
              <a:t>Betriebswirtschaftliche Aspekte: Altersgruppenabhängigkeit der Krankheit und Branchenabhängigkeit </a:t>
            </a:r>
          </a:p>
          <a:p>
            <a:pPr marL="342900" indent="-342900">
              <a:buFontTx/>
              <a:buChar char="-"/>
            </a:pPr>
            <a:r>
              <a:rPr lang="de-DE" sz="2400" b="0" dirty="0">
                <a:solidFill>
                  <a:schemeClr val="tx1"/>
                </a:solidFill>
                <a:sym typeface="Wingdings" panose="05000000000000000000" pitchFamily="2" charset="2"/>
              </a:rPr>
              <a:t>Umgang mit Langzeiterkrankungen</a:t>
            </a: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24</a:t>
            </a:fld>
            <a:endParaRPr lang="de-DE" dirty="0"/>
          </a:p>
        </p:txBody>
      </p:sp>
    </p:spTree>
    <p:extLst>
      <p:ext uri="{BB962C8B-B14F-4D97-AF65-F5344CB8AC3E}">
        <p14:creationId xmlns:p14="http://schemas.microsoft.com/office/powerpoint/2010/main" val="2140596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pPr marL="457200" indent="-457200">
              <a:buAutoNum type="arabicParenBoth" startAt="5"/>
            </a:pPr>
            <a:r>
              <a:rPr lang="de-DE" sz="2000" b="0" dirty="0">
                <a:solidFill>
                  <a:schemeClr val="tx1"/>
                </a:solidFill>
                <a:sym typeface="Wingdings" panose="05000000000000000000" pitchFamily="2" charset="2"/>
              </a:rPr>
              <a:t>Betriebliches Eingliederungsmanagement</a:t>
            </a:r>
          </a:p>
          <a:p>
            <a:pPr marL="342900" indent="-342900">
              <a:buFontTx/>
              <a:buChar char="-"/>
            </a:pPr>
            <a:r>
              <a:rPr lang="de-DE" sz="2000" b="0" dirty="0">
                <a:solidFill>
                  <a:schemeClr val="tx1"/>
                </a:solidFill>
                <a:sym typeface="Wingdings" panose="05000000000000000000" pitchFamily="2" charset="2"/>
              </a:rPr>
              <a:t>Höchst schwierig in der Umsetzung </a:t>
            </a:r>
          </a:p>
          <a:p>
            <a:pPr marL="342900" indent="-342900">
              <a:buFontTx/>
              <a:buChar char="-"/>
            </a:pPr>
            <a:r>
              <a:rPr lang="de-DE" sz="2000" b="0" dirty="0">
                <a:solidFill>
                  <a:schemeClr val="tx1"/>
                </a:solidFill>
                <a:sym typeface="Wingdings" panose="05000000000000000000" pitchFamily="2" charset="2"/>
              </a:rPr>
              <a:t>Vielfältige Pflichten des Arbeitgebers, z.B. Information, Organisation unter Einbeziehung aller Entscheidungsträger, Einladung/Zustimmung des Betroffenen, Ernsthaftigkeit des BEM – strenge Anforderungen durch das BAG)</a:t>
            </a:r>
          </a:p>
          <a:p>
            <a:endParaRPr lang="de-DE" sz="2000" b="0" dirty="0">
              <a:solidFill>
                <a:schemeClr val="tx1"/>
              </a:solidFill>
              <a:sym typeface="Wingdings" panose="05000000000000000000" pitchFamily="2" charset="2"/>
            </a:endParaRP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25</a:t>
            </a:fld>
            <a:endParaRPr lang="de-DE" dirty="0"/>
          </a:p>
        </p:txBody>
      </p:sp>
    </p:spTree>
    <p:extLst>
      <p:ext uri="{BB962C8B-B14F-4D97-AF65-F5344CB8AC3E}">
        <p14:creationId xmlns:p14="http://schemas.microsoft.com/office/powerpoint/2010/main" val="3816626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Arbeitsschutz-Compliance</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dirty="0">
                <a:solidFill>
                  <a:schemeClr val="tx1"/>
                </a:solidFill>
              </a:rPr>
              <a:t>Fallstudie</a:t>
            </a:r>
          </a:p>
          <a:p>
            <a:endParaRPr lang="de-DE" dirty="0"/>
          </a:p>
          <a:p>
            <a:pPr marL="342900" indent="-342900">
              <a:buAutoNum type="arabicParenBoth"/>
            </a:pPr>
            <a:r>
              <a:rPr lang="de-DE" dirty="0">
                <a:solidFill>
                  <a:schemeClr val="tx1"/>
                </a:solidFill>
              </a:rPr>
              <a:t>Kontaktaufnahme Behörde + Akteneinsicht</a:t>
            </a:r>
          </a:p>
          <a:p>
            <a:pPr marL="342900" indent="-342900">
              <a:buAutoNum type="arabicParenBoth"/>
            </a:pPr>
            <a:r>
              <a:rPr lang="de-DE" dirty="0"/>
              <a:t>Abstimmung eines Besichtigungstermins intern mit Mandanten und BR (taktische Frage: Wann bezieht man den BR ein)</a:t>
            </a:r>
          </a:p>
          <a:p>
            <a:pPr marL="342900" indent="-342900">
              <a:buAutoNum type="arabicParenBoth"/>
            </a:pPr>
            <a:r>
              <a:rPr lang="de-DE" dirty="0">
                <a:solidFill>
                  <a:schemeClr val="tx1"/>
                </a:solidFill>
              </a:rPr>
              <a:t>Aufarbeitung der Arbeitsschutzrechtlichen ToDo – </a:t>
            </a:r>
            <a:r>
              <a:rPr lang="de-DE" dirty="0" err="1">
                <a:solidFill>
                  <a:schemeClr val="tx1"/>
                </a:solidFill>
              </a:rPr>
              <a:t>häuftig</a:t>
            </a:r>
            <a:r>
              <a:rPr lang="de-DE" dirty="0">
                <a:solidFill>
                  <a:schemeClr val="tx1"/>
                </a:solidFill>
              </a:rPr>
              <a:t>: Abschluss eines Betriebssicherheitsrechtlichen und arbeitsmedizinischen </a:t>
            </a:r>
            <a:r>
              <a:rPr lang="de-DE" dirty="0" err="1">
                <a:solidFill>
                  <a:schemeClr val="tx1"/>
                </a:solidFill>
              </a:rPr>
              <a:t>Betreeungsvertrags</a:t>
            </a:r>
            <a:r>
              <a:rPr lang="de-DE" dirty="0">
                <a:solidFill>
                  <a:schemeClr val="tx1"/>
                </a:solidFill>
              </a:rPr>
              <a:t> </a:t>
            </a:r>
          </a:p>
          <a:p>
            <a:pPr marL="342900" indent="-342900">
              <a:buAutoNum type="arabicParenBoth"/>
            </a:pPr>
            <a:r>
              <a:rPr lang="de-DE" dirty="0"/>
              <a:t>Abstimmung gemeinsamer Termin mit Behörde – Vorlegen eines „</a:t>
            </a:r>
            <a:r>
              <a:rPr lang="de-DE" dirty="0" err="1"/>
              <a:t>Aktionplans</a:t>
            </a:r>
            <a:r>
              <a:rPr lang="de-DE" dirty="0"/>
              <a:t>“ </a:t>
            </a:r>
          </a:p>
          <a:p>
            <a:pPr marL="342900" indent="-342900">
              <a:buAutoNum type="arabicParenBoth"/>
            </a:pPr>
            <a:r>
              <a:rPr lang="de-DE" dirty="0"/>
              <a:t>Umsetzungsschritte</a:t>
            </a:r>
          </a:p>
          <a:p>
            <a:endParaRPr lang="de-DE" dirty="0"/>
          </a:p>
          <a:p>
            <a:pPr marL="285750" indent="-285750">
              <a:buFont typeface="Wingdings" panose="05000000000000000000" pitchFamily="2" charset="2"/>
              <a:buChar char="è"/>
            </a:pPr>
            <a:r>
              <a:rPr lang="de-DE" dirty="0">
                <a:sym typeface="Wingdings" panose="05000000000000000000" pitchFamily="2" charset="2"/>
              </a:rPr>
              <a:t>Kosten für die Verteidigung sind i.d.R. höher als die Vorbeugende Einrichtung eines Compliance System</a:t>
            </a:r>
          </a:p>
          <a:p>
            <a:pPr marL="285750" indent="-285750">
              <a:buFont typeface="Wingdings" panose="05000000000000000000" pitchFamily="2" charset="2"/>
              <a:buChar char="è"/>
            </a:pPr>
            <a:r>
              <a:rPr lang="de-DE" dirty="0">
                <a:sym typeface="Wingdings" panose="05000000000000000000" pitchFamily="2" charset="2"/>
              </a:rPr>
              <a:t>Aber: Meistens sehen die Mandanten nur die Mehrkosten </a:t>
            </a: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26</a:t>
            </a:fld>
            <a:endParaRPr lang="de-DE" dirty="0"/>
          </a:p>
        </p:txBody>
      </p:sp>
    </p:spTree>
    <p:extLst>
      <p:ext uri="{BB962C8B-B14F-4D97-AF65-F5344CB8AC3E}">
        <p14:creationId xmlns:p14="http://schemas.microsoft.com/office/powerpoint/2010/main" val="1579806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endParaRPr lang="de-DE" dirty="0"/>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pPr algn="ctr" eaLnBrk="1" hangingPunct="1">
              <a:buFont typeface="Arial" charset="0"/>
              <a:buNone/>
            </a:pPr>
            <a:r>
              <a:rPr lang="de-DE" altLang="de-DE" sz="2000" b="1" dirty="0"/>
              <a:t>Vielen Dank </a:t>
            </a:r>
          </a:p>
          <a:p>
            <a:pPr algn="ctr" eaLnBrk="1" hangingPunct="1">
              <a:buFont typeface="Arial" charset="0"/>
              <a:buNone/>
            </a:pPr>
            <a:r>
              <a:rPr lang="de-DE" altLang="de-DE" sz="2000" b="1" dirty="0"/>
              <a:t>für Ihre Aufmerksamkeit!</a:t>
            </a:r>
          </a:p>
          <a:p>
            <a:pPr algn="ctr" eaLnBrk="1" hangingPunct="1">
              <a:buFont typeface="Arial" charset="0"/>
              <a:buNone/>
            </a:pPr>
            <a:endParaRPr lang="de-DE" altLang="de-DE" sz="2000" b="1" dirty="0"/>
          </a:p>
          <a:p>
            <a:pPr algn="ctr" eaLnBrk="1" hangingPunct="1">
              <a:buFont typeface="Arial" charset="0"/>
              <a:buNone/>
            </a:pPr>
            <a:endParaRPr lang="de-DE" altLang="de-DE" sz="1600" b="1" dirty="0"/>
          </a:p>
          <a:p>
            <a:pPr algn="ctr" eaLnBrk="1" hangingPunct="1">
              <a:buFont typeface="Arial" charset="0"/>
              <a:buNone/>
            </a:pPr>
            <a:endParaRPr lang="de-DE" altLang="de-DE" sz="1600" b="1" dirty="0"/>
          </a:p>
          <a:p>
            <a:pPr algn="ctr" eaLnBrk="1" hangingPunct="1">
              <a:buFont typeface="Arial" charset="0"/>
              <a:buNone/>
            </a:pPr>
            <a:endParaRPr lang="de-DE" altLang="de-DE" sz="1600" b="1" dirty="0"/>
          </a:p>
          <a:p>
            <a:pPr algn="ctr" eaLnBrk="1" hangingPunct="1">
              <a:buFont typeface="Arial" charset="0"/>
              <a:buNone/>
            </a:pPr>
            <a:r>
              <a:rPr lang="de-DE" altLang="de-DE" sz="1600" b="1" dirty="0"/>
              <a:t>Dr. Michael Johannes Pils</a:t>
            </a:r>
          </a:p>
          <a:p>
            <a:pPr algn="ctr" eaLnBrk="1" hangingPunct="1">
              <a:buFont typeface="Arial" charset="0"/>
              <a:buNone/>
            </a:pPr>
            <a:r>
              <a:rPr lang="de-DE" altLang="de-DE" sz="1600" b="1" dirty="0"/>
              <a:t>m.pils@taylorwessing.com</a:t>
            </a:r>
          </a:p>
          <a:p>
            <a:endParaRPr lang="de-DE" sz="2000" b="0" dirty="0">
              <a:solidFill>
                <a:schemeClr val="tx1"/>
              </a:solidFill>
            </a:endParaRPr>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27</a:t>
            </a:fld>
            <a:endParaRPr lang="de-DE" dirty="0"/>
          </a:p>
        </p:txBody>
      </p:sp>
    </p:spTree>
    <p:extLst>
      <p:ext uri="{BB962C8B-B14F-4D97-AF65-F5344CB8AC3E}">
        <p14:creationId xmlns:p14="http://schemas.microsoft.com/office/powerpoint/2010/main" val="1513157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605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Beispiel für die Arbeitszeitkontrollen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lstStyle/>
          <a:p>
            <a:r>
              <a:rPr lang="de-DE" sz="1400" b="1" dirty="0"/>
              <a:t>Landesweite Aktion zur Überwachung der Sonntagsarbeit in NRW</a:t>
            </a:r>
          </a:p>
          <a:p>
            <a:pPr marL="738270" lvl="3" indent="-285750">
              <a:buFont typeface="Arial" panose="020B0604020202020204" pitchFamily="34" charset="0"/>
              <a:buChar char="•"/>
            </a:pPr>
            <a:r>
              <a:rPr lang="de-DE" sz="1400" dirty="0"/>
              <a:t>Sonntag, 7. Mai 2023 erste landesweite Überwachungsaktion zu Sonntagsarbeit in NRW</a:t>
            </a:r>
          </a:p>
          <a:p>
            <a:pPr marL="738270" lvl="3" indent="-285750">
              <a:buFont typeface="Arial" panose="020B0604020202020204" pitchFamily="34" charset="0"/>
              <a:buChar char="•"/>
            </a:pPr>
            <a:r>
              <a:rPr lang="de-DE" sz="1400" dirty="0"/>
              <a:t>Prüfung von 650 Betrieben unterschiedlicher Branchen</a:t>
            </a:r>
          </a:p>
          <a:p>
            <a:pPr marL="738270" lvl="3" indent="-285750">
              <a:buFont typeface="Arial" panose="020B0604020202020204" pitchFamily="34" charset="0"/>
              <a:buChar char="•"/>
            </a:pPr>
            <a:r>
              <a:rPr lang="de-DE" sz="1400" dirty="0"/>
              <a:t>88 Betrieben haben sonntags illegal gearbeitet. </a:t>
            </a:r>
          </a:p>
          <a:p>
            <a:pPr marL="738270" lvl="3" indent="-285750">
              <a:buFont typeface="Arial" panose="020B0604020202020204" pitchFamily="34" charset="0"/>
              <a:buChar char="•"/>
            </a:pPr>
            <a:r>
              <a:rPr lang="de-DE" sz="1400" dirty="0"/>
              <a:t>Gegen 86 Betriebe werden Bußgeldverfahren eingeleitet. Insgesamt waren knapp 600 Beschäftigte von dieser illegalen Sonntagsarbeit betroffen. In 42 Betrieben wurde den Beschäftigten die Sonntagsarbeit direkt vor Ort untersag</a:t>
            </a:r>
          </a:p>
          <a:p>
            <a:pPr lvl="1"/>
            <a:r>
              <a:rPr lang="de-DE" sz="1400" b="1" dirty="0"/>
              <a:t>Vgl</a:t>
            </a:r>
            <a:r>
              <a:rPr lang="de-DE" sz="1400" dirty="0"/>
              <a:t>. LASI-Leitfaden Bußgeldkataloge zum Arbeitszeit-,  zum Jugendarbeitsschutz- und  zum Mutterschutzrecht, zu § 14 OWiG: „</a:t>
            </a:r>
            <a:r>
              <a:rPr lang="de-DE" sz="1400" dirty="0">
                <a:solidFill>
                  <a:srgbClr val="FF0000"/>
                </a:solidFill>
              </a:rPr>
              <a:t>Für die Praxis können als Ansatzpunkte für eine Verantwortlichkeit einer Person … vor allem die Dienstplangestaltung und Einteilung zu Diensten herangezogen werden. Denn in diesen Tätigkeiten kommt das Direktionsrecht zum Ausdruck, welches der Arbeitgeberin und dem Arbeitgeber zusteht.</a:t>
            </a:r>
            <a:r>
              <a:rPr lang="de-DE" sz="1400" dirty="0"/>
              <a:t>“</a:t>
            </a:r>
          </a:p>
          <a:p>
            <a:pPr lvl="1"/>
            <a:r>
              <a:rPr lang="de-DE" sz="1400" dirty="0"/>
              <a:t>Ausreichend kann sein, dass man Teamleiter ist! </a:t>
            </a:r>
          </a:p>
          <a:p>
            <a:pPr lvl="1"/>
            <a:r>
              <a:rPr lang="de-DE" sz="1400" dirty="0"/>
              <a:t>Ein Abschieben von Verantwortung auf HR oder Legal ist (leider) nicht möglich. </a:t>
            </a:r>
          </a:p>
          <a:p>
            <a:pPr lvl="1"/>
            <a:r>
              <a:rPr lang="de-DE" sz="1400" dirty="0"/>
              <a:t>Bei unklarer Delegationslage haften Teamleiterin der Regel mit. </a:t>
            </a:r>
          </a:p>
          <a:p>
            <a:endParaRPr lang="de-DE"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3</a:t>
            </a:fld>
            <a:endParaRPr lang="de-DE" dirty="0"/>
          </a:p>
        </p:txBody>
      </p:sp>
    </p:spTree>
    <p:extLst>
      <p:ext uri="{BB962C8B-B14F-4D97-AF65-F5344CB8AC3E}">
        <p14:creationId xmlns:p14="http://schemas.microsoft.com/office/powerpoint/2010/main" val="1982724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Grundlagen Compliance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fontScale="77500" lnSpcReduction="20000"/>
          </a:bodyPr>
          <a:lstStyle/>
          <a:p>
            <a:r>
              <a:rPr lang="de-DE" sz="2400" b="0" dirty="0">
                <a:solidFill>
                  <a:schemeClr val="tx1"/>
                </a:solidFill>
              </a:rPr>
              <a:t>Compliance 	= Sicherstellung rechtskonformen Verhaltens </a:t>
            </a:r>
          </a:p>
          <a:p>
            <a:pPr marL="1617663"/>
            <a:r>
              <a:rPr lang="de-DE" sz="2400" b="0" dirty="0">
                <a:solidFill>
                  <a:schemeClr val="tx1"/>
                </a:solidFill>
              </a:rPr>
              <a:t>	= Gesamtheit der Maßnahmen, die das rechtmäßige Verhalten eines Unternehmens, seiner 	Organe und </a:t>
            </a:r>
            <a:r>
              <a:rPr lang="de-DE" sz="2400" b="0" dirty="0" err="1">
                <a:solidFill>
                  <a:schemeClr val="tx1"/>
                </a:solidFill>
              </a:rPr>
              <a:t>Mitarbeiter:innen</a:t>
            </a:r>
            <a:r>
              <a:rPr lang="de-DE" sz="2400" b="0" dirty="0">
                <a:solidFill>
                  <a:schemeClr val="tx1"/>
                </a:solidFill>
              </a:rPr>
              <a:t> im Hinblick auf alle gesetzlichen und unternehmenseigenen </a:t>
            </a:r>
          </a:p>
          <a:p>
            <a:endParaRPr lang="de-DE" sz="2400" dirty="0">
              <a:sym typeface="Wingdings" panose="05000000000000000000" pitchFamily="2" charset="2"/>
            </a:endParaRPr>
          </a:p>
          <a:p>
            <a:r>
              <a:rPr lang="de-DE" sz="2400" b="0" dirty="0">
                <a:solidFill>
                  <a:schemeClr val="tx1"/>
                </a:solidFill>
                <a:sym typeface="Wingdings" panose="05000000000000000000" pitchFamily="2" charset="2"/>
              </a:rPr>
              <a:t>OLG Nürnberg, 30. März 2022 – 12 U 1520/19: Pflicht zur Implementierung eines Compliance Management System – unzureichende Compliance-Maßnahmen führen zur Haftung des Geschäftsführers. </a:t>
            </a:r>
          </a:p>
          <a:p>
            <a:endParaRPr lang="de-DE" sz="2400" b="0" dirty="0">
              <a:solidFill>
                <a:schemeClr val="tx1"/>
              </a:solidFill>
              <a:sym typeface="Wingdings" panose="05000000000000000000" pitchFamily="2" charset="2"/>
            </a:endParaRPr>
          </a:p>
          <a:p>
            <a:pPr marL="342900" indent="-342900">
              <a:buFont typeface="Wingdings" panose="05000000000000000000" pitchFamily="2" charset="2"/>
              <a:buChar char="è"/>
            </a:pPr>
            <a:r>
              <a:rPr lang="de-DE" sz="2400" b="0" dirty="0">
                <a:solidFill>
                  <a:schemeClr val="tx1"/>
                </a:solidFill>
                <a:sym typeface="Wingdings" panose="05000000000000000000" pitchFamily="2" charset="2"/>
              </a:rPr>
              <a:t>Sorgfältige Geschäftsführung = Aufbau einer internen Organisationsstruktur, welche die Gesetzmäßigkeit und die Effizienz bei </a:t>
            </a:r>
            <a:r>
              <a:rPr lang="de-DE" sz="2400" b="0" dirty="0" err="1">
                <a:solidFill>
                  <a:schemeClr val="tx1"/>
                </a:solidFill>
                <a:sym typeface="Wingdings" panose="05000000000000000000" pitchFamily="2" charset="2"/>
              </a:rPr>
              <a:t>Verstoßabwehr</a:t>
            </a:r>
            <a:r>
              <a:rPr lang="de-DE" sz="2400" b="0" dirty="0">
                <a:solidFill>
                  <a:schemeClr val="tx1"/>
                </a:solidFill>
                <a:sym typeface="Wingdings" panose="05000000000000000000" pitchFamily="2" charset="2"/>
              </a:rPr>
              <a:t> sicherstellt. </a:t>
            </a:r>
          </a:p>
          <a:p>
            <a:pPr marL="342900" indent="-342900">
              <a:buFont typeface="Wingdings" panose="05000000000000000000" pitchFamily="2" charset="2"/>
              <a:buChar char="è"/>
            </a:pPr>
            <a:r>
              <a:rPr lang="de-DE" sz="2400" b="0" dirty="0">
                <a:solidFill>
                  <a:schemeClr val="tx1"/>
                </a:solidFill>
                <a:sym typeface="Wingdings" panose="05000000000000000000" pitchFamily="2" charset="2"/>
              </a:rPr>
              <a:t>Monitoring und Delegationspflicht! </a:t>
            </a:r>
          </a:p>
          <a:p>
            <a:pPr marL="342900" indent="-342900">
              <a:buFont typeface="Wingdings" panose="05000000000000000000" pitchFamily="2" charset="2"/>
              <a:buChar char="è"/>
            </a:pPr>
            <a:r>
              <a:rPr lang="de-DE" sz="2400" b="0" dirty="0">
                <a:solidFill>
                  <a:schemeClr val="tx1"/>
                </a:solidFill>
              </a:rPr>
              <a:t>Grundfragen: </a:t>
            </a:r>
          </a:p>
          <a:p>
            <a:pPr lvl="3"/>
            <a:r>
              <a:rPr lang="de-DE" sz="2400" b="0" dirty="0">
                <a:solidFill>
                  <a:schemeClr val="tx1"/>
                </a:solidFill>
              </a:rPr>
              <a:t>Welche (arbeitsrechtlichen) Bestimmungen verlangen zwingende Beachtung?</a:t>
            </a:r>
          </a:p>
          <a:p>
            <a:pPr lvl="3"/>
            <a:r>
              <a:rPr lang="de-DE" sz="2400" b="0" dirty="0">
                <a:solidFill>
                  <a:schemeClr val="tx1"/>
                </a:solidFill>
              </a:rPr>
              <a:t>Welche Rahmenbedingungen gelten für die Aufarbeitung von Compliance-Verstößen im Unternehmen?</a:t>
            </a:r>
          </a:p>
          <a:p>
            <a:pPr lvl="3"/>
            <a:r>
              <a:rPr lang="de-DE" sz="2400" b="0" dirty="0">
                <a:solidFill>
                  <a:schemeClr val="tx1"/>
                </a:solidFill>
              </a:rPr>
              <a:t>Wie sind die Verstöße zu ahnden?</a:t>
            </a:r>
          </a:p>
          <a:p>
            <a:endParaRPr lang="de-DE"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4</a:t>
            </a:fld>
            <a:endParaRPr lang="de-DE" dirty="0"/>
          </a:p>
        </p:txBody>
      </p:sp>
    </p:spTree>
    <p:extLst>
      <p:ext uri="{BB962C8B-B14F-4D97-AF65-F5344CB8AC3E}">
        <p14:creationId xmlns:p14="http://schemas.microsoft.com/office/powerpoint/2010/main" val="2580481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Grundlagen Compliance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1900" b="0" dirty="0">
                <a:solidFill>
                  <a:schemeClr val="tx1"/>
                </a:solidFill>
              </a:rPr>
              <a:t>Multifunktionalität der Compliance: </a:t>
            </a:r>
          </a:p>
          <a:p>
            <a:pPr marL="342900" indent="-342900">
              <a:buFont typeface="Arial" panose="020B0604020202020204" pitchFamily="34" charset="0"/>
              <a:buChar char="•"/>
            </a:pPr>
            <a:r>
              <a:rPr lang="de-DE" sz="1900" b="0" dirty="0">
                <a:solidFill>
                  <a:schemeClr val="tx1"/>
                </a:solidFill>
              </a:rPr>
              <a:t>Verbesserung der Wettbewerbssituation, Image</a:t>
            </a:r>
          </a:p>
          <a:p>
            <a:pPr marL="342900" indent="-342900">
              <a:buFont typeface="Arial" panose="020B0604020202020204" pitchFamily="34" charset="0"/>
              <a:buChar char="•"/>
            </a:pPr>
            <a:r>
              <a:rPr lang="de-DE" sz="1900" b="0" dirty="0">
                <a:solidFill>
                  <a:schemeClr val="tx1"/>
                </a:solidFill>
              </a:rPr>
              <a:t>Wissensgewinn: Kenntnis der Risiken, Vermeidung von Verstößen, Geldbußen, </a:t>
            </a:r>
            <a:r>
              <a:rPr lang="de-DE" sz="1900" b="0" dirty="0" err="1">
                <a:solidFill>
                  <a:schemeClr val="tx1"/>
                </a:solidFill>
              </a:rPr>
              <a:t>u.s.w</a:t>
            </a:r>
            <a:r>
              <a:rPr lang="de-DE" sz="1900" b="0" dirty="0">
                <a:solidFill>
                  <a:schemeClr val="tx1"/>
                </a:solidFill>
              </a:rPr>
              <a:t>.</a:t>
            </a:r>
          </a:p>
          <a:p>
            <a:pPr marL="342900" indent="-342900">
              <a:buFont typeface="Arial" panose="020B0604020202020204" pitchFamily="34" charset="0"/>
              <a:buChar char="•"/>
            </a:pPr>
            <a:r>
              <a:rPr lang="de-DE" sz="1900" b="0" dirty="0">
                <a:solidFill>
                  <a:schemeClr val="tx1"/>
                </a:solidFill>
              </a:rPr>
              <a:t>Vermeidung personeller Konsequenzen (auch Arbeitsrecht)</a:t>
            </a:r>
          </a:p>
          <a:p>
            <a:pPr marL="342900" indent="-342900">
              <a:buFont typeface="Arial" panose="020B0604020202020204" pitchFamily="34" charset="0"/>
              <a:buChar char="•"/>
            </a:pPr>
            <a:r>
              <a:rPr lang="de-DE" sz="1900" b="0" dirty="0">
                <a:solidFill>
                  <a:schemeClr val="tx1"/>
                </a:solidFill>
              </a:rPr>
              <a:t>Implementierung klarer Verhaltensregeln – Schulung! </a:t>
            </a:r>
          </a:p>
          <a:p>
            <a:pPr marL="342900" indent="-342900">
              <a:buFont typeface="Arial" panose="020B0604020202020204" pitchFamily="34" charset="0"/>
              <a:buChar char="•"/>
            </a:pPr>
            <a:r>
              <a:rPr lang="de-DE" sz="1900" b="0" dirty="0">
                <a:solidFill>
                  <a:schemeClr val="tx1"/>
                </a:solidFill>
              </a:rPr>
              <a:t>Verantwortungsbewusstsein</a:t>
            </a:r>
          </a:p>
          <a:p>
            <a:pPr marL="342900" indent="-342900">
              <a:buFont typeface="Arial" panose="020B0604020202020204" pitchFamily="34" charset="0"/>
              <a:buChar char="•"/>
            </a:pPr>
            <a:r>
              <a:rPr lang="de-DE" sz="1900" b="0" dirty="0">
                <a:solidFill>
                  <a:schemeClr val="tx1"/>
                </a:solidFill>
              </a:rPr>
              <a:t>Enthaftung – Delegation als Schlüsselbegriff </a:t>
            </a:r>
          </a:p>
          <a:p>
            <a:pPr marL="342900" indent="-342900">
              <a:buFont typeface="Arial" panose="020B0604020202020204" pitchFamily="34" charset="0"/>
              <a:buChar char="•"/>
            </a:pPr>
            <a:r>
              <a:rPr lang="de-DE" sz="1900" dirty="0"/>
              <a:t>…</a:t>
            </a:r>
            <a:endParaRPr lang="de-DE" sz="1900" b="0" dirty="0">
              <a:solidFill>
                <a:schemeClr val="tx1"/>
              </a:solidFill>
            </a:endParaRPr>
          </a:p>
          <a:p>
            <a:pPr marL="342900" indent="-342900">
              <a:buFont typeface="Arial" panose="020B0604020202020204" pitchFamily="34" charset="0"/>
              <a:buChar char="•"/>
            </a:pPr>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5</a:t>
            </a:fld>
            <a:endParaRPr lang="de-DE" dirty="0"/>
          </a:p>
        </p:txBody>
      </p:sp>
    </p:spTree>
    <p:extLst>
      <p:ext uri="{BB962C8B-B14F-4D97-AF65-F5344CB8AC3E}">
        <p14:creationId xmlns:p14="http://schemas.microsoft.com/office/powerpoint/2010/main" val="284055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Grundlagen Compliance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1900" b="0" dirty="0">
                <a:solidFill>
                  <a:schemeClr val="tx1"/>
                </a:solidFill>
              </a:rPr>
              <a:t>Gemäß § 130 OWiG handelt ordnungswidrig:</a:t>
            </a:r>
          </a:p>
          <a:p>
            <a:pPr marL="342900" indent="-342900">
              <a:buFontTx/>
              <a:buChar char="-"/>
            </a:pPr>
            <a:r>
              <a:rPr lang="de-DE" sz="1900" b="0" dirty="0">
                <a:solidFill>
                  <a:schemeClr val="tx1"/>
                </a:solidFill>
              </a:rPr>
              <a:t>wer als </a:t>
            </a:r>
            <a:r>
              <a:rPr lang="de-DE" sz="1900" b="0" dirty="0" err="1">
                <a:solidFill>
                  <a:schemeClr val="tx1"/>
                </a:solidFill>
              </a:rPr>
              <a:t>Inhaber:in</a:t>
            </a:r>
            <a:r>
              <a:rPr lang="de-DE" sz="1900" b="0" dirty="0">
                <a:solidFill>
                  <a:schemeClr val="tx1"/>
                </a:solidFill>
              </a:rPr>
              <a:t> eines Betriebs vorsätzlich oder fahrlässig</a:t>
            </a:r>
          </a:p>
          <a:p>
            <a:pPr marL="342900" indent="-342900">
              <a:buFontTx/>
              <a:buChar char="-"/>
            </a:pPr>
            <a:r>
              <a:rPr lang="de-DE" sz="1900" b="0" dirty="0">
                <a:solidFill>
                  <a:schemeClr val="tx1"/>
                </a:solidFill>
              </a:rPr>
              <a:t>die Aufsichtsmaßnahmen unterlässt, die erforderlich sind, um in dem Betrieb/Unternehmen Zuwiderhandlungen gegen Pflichten zu verhindern oder wesentlich zu erschweren, die den Inhaber/die Inhaberin treffen oder deren Verletzung mit Straße oder Geldbuße bedroht ist,</a:t>
            </a:r>
          </a:p>
          <a:p>
            <a:pPr marL="342900" indent="-342900">
              <a:buFontTx/>
              <a:buChar char="-"/>
            </a:pPr>
            <a:r>
              <a:rPr lang="de-DE" sz="1900" b="0" dirty="0">
                <a:solidFill>
                  <a:schemeClr val="tx1"/>
                </a:solidFill>
              </a:rPr>
              <a:t>wenn eine solche Zuwiderhandlung begangen wird, die durch gehörige Aufsicht verhindert oder wesentlich erschwert worden wäre. </a:t>
            </a:r>
          </a:p>
          <a:p>
            <a:pPr marL="342900" indent="-342900">
              <a:buFont typeface="Wingdings"/>
              <a:buChar char="è"/>
            </a:pPr>
            <a:r>
              <a:rPr lang="de-DE" sz="1900" b="0" dirty="0">
                <a:solidFill>
                  <a:schemeClr val="tx1"/>
                </a:solidFill>
                <a:sym typeface="Wingdings" panose="05000000000000000000" pitchFamily="2" charset="2"/>
              </a:rPr>
              <a:t>Haftungserweiterung über § 9 OWiG: Neben dem/der </a:t>
            </a:r>
            <a:r>
              <a:rPr lang="de-DE" sz="1900" b="0" dirty="0" err="1">
                <a:solidFill>
                  <a:schemeClr val="tx1"/>
                </a:solidFill>
                <a:sym typeface="Wingdings" panose="05000000000000000000" pitchFamily="2" charset="2"/>
              </a:rPr>
              <a:t>Inhaber:in</a:t>
            </a:r>
            <a:r>
              <a:rPr lang="de-DE" sz="1900" b="0" dirty="0">
                <a:solidFill>
                  <a:schemeClr val="tx1"/>
                </a:solidFill>
                <a:sym typeface="Wingdings" panose="05000000000000000000" pitchFamily="2" charset="2"/>
              </a:rPr>
              <a:t> des Betriebs haften auch weitere zur Vertretung einer jur. Person Befugte und Personen, die mit der Unternehmensverantwortung beauftragt wurden – ähnlich wie bei § 14 StGB, z.B. Vorstand, </a:t>
            </a:r>
            <a:r>
              <a:rPr lang="de-DE" sz="1900" b="0" dirty="0" err="1">
                <a:solidFill>
                  <a:schemeClr val="tx1"/>
                </a:solidFill>
                <a:sym typeface="Wingdings" panose="05000000000000000000" pitchFamily="2" charset="2"/>
              </a:rPr>
              <a:t>Geschäftsführer:innen</a:t>
            </a:r>
            <a:r>
              <a:rPr lang="de-DE" sz="1900" b="0" dirty="0">
                <a:solidFill>
                  <a:schemeClr val="tx1"/>
                </a:solidFill>
                <a:sym typeface="Wingdings" panose="05000000000000000000" pitchFamily="2" charset="2"/>
              </a:rPr>
              <a:t>; auch: </a:t>
            </a:r>
            <a:r>
              <a:rPr lang="de-DE" sz="1900" b="0" dirty="0" err="1">
                <a:solidFill>
                  <a:schemeClr val="tx1"/>
                </a:solidFill>
                <a:sym typeface="Wingdings" panose="05000000000000000000" pitchFamily="2" charset="2"/>
              </a:rPr>
              <a:t>Betriebsleiter:innen</a:t>
            </a:r>
            <a:r>
              <a:rPr lang="de-DE" sz="1900" b="0" dirty="0">
                <a:solidFill>
                  <a:schemeClr val="tx1"/>
                </a:solidFill>
                <a:sym typeface="Wingdings" panose="05000000000000000000" pitchFamily="2" charset="2"/>
              </a:rPr>
              <a:t>, </a:t>
            </a:r>
            <a:r>
              <a:rPr lang="de-DE" sz="1900" b="0" dirty="0" err="1">
                <a:solidFill>
                  <a:schemeClr val="tx1"/>
                </a:solidFill>
                <a:sym typeface="Wingdings" panose="05000000000000000000" pitchFamily="2" charset="2"/>
              </a:rPr>
              <a:t>Leiter:innen</a:t>
            </a:r>
            <a:r>
              <a:rPr lang="de-DE" sz="1900" b="0" dirty="0">
                <a:solidFill>
                  <a:schemeClr val="tx1"/>
                </a:solidFill>
                <a:sym typeface="Wingdings" panose="05000000000000000000" pitchFamily="2" charset="2"/>
              </a:rPr>
              <a:t> von Abteilungen (z.B. Einkauf, Vertrieb, Technik). </a:t>
            </a:r>
          </a:p>
          <a:p>
            <a:pPr marL="342900" indent="-342900">
              <a:buFont typeface="Wingdings"/>
              <a:buChar char="è"/>
            </a:pPr>
            <a:r>
              <a:rPr lang="de-DE" sz="1900" b="0" dirty="0">
                <a:solidFill>
                  <a:schemeClr val="tx1"/>
                </a:solidFill>
                <a:sym typeface="Wingdings" panose="05000000000000000000" pitchFamily="2" charset="2"/>
              </a:rPr>
              <a:t>Höchstmaß der Geldbuße: 1 </a:t>
            </a:r>
            <a:r>
              <a:rPr lang="de-DE" sz="1900" b="0" dirty="0" err="1">
                <a:solidFill>
                  <a:schemeClr val="tx1"/>
                </a:solidFill>
                <a:sym typeface="Wingdings" panose="05000000000000000000" pitchFamily="2" charset="2"/>
              </a:rPr>
              <a:t>Mio</a:t>
            </a:r>
            <a:r>
              <a:rPr lang="de-DE" sz="1900" b="0" dirty="0">
                <a:solidFill>
                  <a:schemeClr val="tx1"/>
                </a:solidFill>
                <a:sym typeface="Wingdings" panose="05000000000000000000" pitchFamily="2" charset="2"/>
              </a:rPr>
              <a:t> Euro</a:t>
            </a:r>
            <a:endParaRPr lang="de-DE" sz="1900" b="0" dirty="0">
              <a:solidFill>
                <a:schemeClr val="tx1"/>
              </a:solidFill>
            </a:endParaRPr>
          </a:p>
          <a:p>
            <a:pPr marL="342900" indent="-342900">
              <a:buFont typeface="Arial" panose="020B0604020202020204" pitchFamily="34" charset="0"/>
              <a:buChar char="•"/>
            </a:pPr>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6</a:t>
            </a:fld>
            <a:endParaRPr lang="de-DE" dirty="0"/>
          </a:p>
        </p:txBody>
      </p:sp>
    </p:spTree>
    <p:extLst>
      <p:ext uri="{BB962C8B-B14F-4D97-AF65-F5344CB8AC3E}">
        <p14:creationId xmlns:p14="http://schemas.microsoft.com/office/powerpoint/2010/main" val="842088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Grundlagen Compliance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1900" b="0" dirty="0">
                <a:solidFill>
                  <a:schemeClr val="tx1"/>
                </a:solidFill>
              </a:rPr>
              <a:t>Deutschland: Noch kein Unternehmensstrafrecht </a:t>
            </a:r>
          </a:p>
          <a:p>
            <a:r>
              <a:rPr lang="de-DE" sz="1900" b="0" dirty="0">
                <a:solidFill>
                  <a:schemeClr val="tx1"/>
                </a:solidFill>
              </a:rPr>
              <a:t>Aber: Deutscher Corporate-</a:t>
            </a:r>
            <a:r>
              <a:rPr lang="de-DE" sz="1900" b="0" dirty="0" err="1">
                <a:solidFill>
                  <a:schemeClr val="tx1"/>
                </a:solidFill>
              </a:rPr>
              <a:t>Governance</a:t>
            </a:r>
            <a:r>
              <a:rPr lang="de-DE" sz="1900" b="0" dirty="0">
                <a:solidFill>
                  <a:schemeClr val="tx1"/>
                </a:solidFill>
              </a:rPr>
              <a:t>-Kodex, Anti-</a:t>
            </a:r>
            <a:r>
              <a:rPr lang="de-DE" sz="1900" b="0" dirty="0" err="1">
                <a:solidFill>
                  <a:schemeClr val="tx1"/>
                </a:solidFill>
              </a:rPr>
              <a:t>Bribery</a:t>
            </a:r>
            <a:r>
              <a:rPr lang="de-DE" sz="1900" b="0" dirty="0">
                <a:solidFill>
                  <a:schemeClr val="tx1"/>
                </a:solidFill>
              </a:rPr>
              <a:t> Act UK 2010… </a:t>
            </a:r>
          </a:p>
          <a:p>
            <a:r>
              <a:rPr lang="de-DE" sz="1900" b="0" dirty="0">
                <a:solidFill>
                  <a:schemeClr val="tx1"/>
                </a:solidFill>
              </a:rPr>
              <a:t>Über § 30 OWiG kann eine Geldbuße gegen eine Gesellschaft verhängt werden:</a:t>
            </a:r>
          </a:p>
          <a:p>
            <a:pPr marL="342900" indent="-342900">
              <a:buFontTx/>
              <a:buChar char="-"/>
            </a:pPr>
            <a:r>
              <a:rPr lang="de-DE" sz="1900" b="0" dirty="0">
                <a:solidFill>
                  <a:schemeClr val="tx1"/>
                </a:solidFill>
              </a:rPr>
              <a:t>wenn ein/eine zur Vertretung </a:t>
            </a:r>
            <a:r>
              <a:rPr lang="de-DE" sz="1900" b="0" dirty="0" err="1">
                <a:solidFill>
                  <a:schemeClr val="tx1"/>
                </a:solidFill>
              </a:rPr>
              <a:t>Berufene:r</a:t>
            </a:r>
            <a:endParaRPr lang="de-DE" sz="1900" b="0" dirty="0">
              <a:solidFill>
                <a:schemeClr val="tx1"/>
              </a:solidFill>
            </a:endParaRPr>
          </a:p>
          <a:p>
            <a:pPr marL="342900" indent="-342900">
              <a:buFontTx/>
              <a:buChar char="-"/>
            </a:pPr>
            <a:r>
              <a:rPr lang="de-DE" sz="1900" b="0" dirty="0">
                <a:solidFill>
                  <a:schemeClr val="tx1"/>
                </a:solidFill>
              </a:rPr>
              <a:t>eine Straftat oder Ordnungswidrigkeit begeht bzw. für eine Handlung eine/einer nachgeordneten Unternehmensangehörigen haftet, </a:t>
            </a:r>
          </a:p>
          <a:p>
            <a:pPr marL="342900" indent="-342900">
              <a:buFontTx/>
              <a:buChar char="-"/>
            </a:pPr>
            <a:r>
              <a:rPr lang="de-DE" sz="1900" b="0" dirty="0">
                <a:solidFill>
                  <a:schemeClr val="tx1"/>
                </a:solidFill>
              </a:rPr>
              <a:t>durch die Pflichten der Gesellschaft verletzt worden sind oder durch die die Gesellschaft bereichert worden ist oder werden sollte. </a:t>
            </a:r>
          </a:p>
          <a:p>
            <a:r>
              <a:rPr lang="de-DE" sz="1900" b="0" dirty="0">
                <a:solidFill>
                  <a:schemeClr val="tx1"/>
                </a:solidFill>
              </a:rPr>
              <a:t>Generelles Höchstmaß der Geldbuße: 10 </a:t>
            </a:r>
            <a:r>
              <a:rPr lang="de-DE" sz="1900" b="0" dirty="0" err="1">
                <a:solidFill>
                  <a:schemeClr val="tx1"/>
                </a:solidFill>
              </a:rPr>
              <a:t>Mio</a:t>
            </a:r>
            <a:r>
              <a:rPr lang="de-DE" sz="1900" b="0" dirty="0">
                <a:solidFill>
                  <a:schemeClr val="tx1"/>
                </a:solidFill>
              </a:rPr>
              <a:t> (Datenschutz noch höhere Strafen), aber: Gewinnabschöpfung – z.B. Siemens, VW-Skandal </a:t>
            </a:r>
            <a:r>
              <a:rPr lang="de-DE" sz="1900" b="0" dirty="0" err="1">
                <a:solidFill>
                  <a:schemeClr val="tx1"/>
                </a:solidFill>
              </a:rPr>
              <a:t>u.s.w</a:t>
            </a:r>
            <a:r>
              <a:rPr lang="de-DE" sz="1900" b="0" dirty="0">
                <a:solidFill>
                  <a:schemeClr val="tx1"/>
                </a:solidFill>
              </a:rPr>
              <a:t>. </a:t>
            </a:r>
          </a:p>
          <a:p>
            <a:pPr marL="342900" indent="-342900">
              <a:buFont typeface="Arial" panose="020B0604020202020204" pitchFamily="34" charset="0"/>
              <a:buChar char="•"/>
            </a:pPr>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7</a:t>
            </a:fld>
            <a:endParaRPr lang="de-DE" dirty="0"/>
          </a:p>
        </p:txBody>
      </p:sp>
    </p:spTree>
    <p:extLst>
      <p:ext uri="{BB962C8B-B14F-4D97-AF65-F5344CB8AC3E}">
        <p14:creationId xmlns:p14="http://schemas.microsoft.com/office/powerpoint/2010/main" val="294505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Grundlagen Compliance </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a:bodyPr>
          <a:lstStyle/>
          <a:p>
            <a:r>
              <a:rPr lang="de-DE" sz="1900" b="0" dirty="0">
                <a:solidFill>
                  <a:schemeClr val="tx1"/>
                </a:solidFill>
              </a:rPr>
              <a:t>Weitere Risiken: </a:t>
            </a:r>
          </a:p>
          <a:p>
            <a:pPr marL="342900" indent="-342900">
              <a:buFontTx/>
              <a:buChar char="-"/>
            </a:pPr>
            <a:r>
              <a:rPr lang="de-DE" sz="1900" b="0" dirty="0">
                <a:solidFill>
                  <a:schemeClr val="tx1"/>
                </a:solidFill>
              </a:rPr>
              <a:t>Gewerbezentralregister – schon kleine Bußgelder führen zu einem Eintrag</a:t>
            </a:r>
          </a:p>
          <a:p>
            <a:pPr marL="342900" indent="-342900">
              <a:buFontTx/>
              <a:buChar char="-"/>
            </a:pPr>
            <a:r>
              <a:rPr lang="de-DE" sz="1900" b="0" dirty="0">
                <a:solidFill>
                  <a:schemeClr val="tx1"/>
                </a:solidFill>
              </a:rPr>
              <a:t>Zivilrechtliche, persönliche Haftung </a:t>
            </a:r>
            <a:r>
              <a:rPr lang="de-DE" sz="1900" b="0" dirty="0">
                <a:solidFill>
                  <a:schemeClr val="tx1"/>
                </a:solidFill>
                <a:sym typeface="Wingdings" panose="05000000000000000000" pitchFamily="2" charset="2"/>
              </a:rPr>
              <a:t> D&amp;O Versicherung (jedoch keinen Schutz bei Vorsatz)</a:t>
            </a:r>
          </a:p>
          <a:p>
            <a:pPr marL="342900" indent="-342900">
              <a:buFontTx/>
              <a:buChar char="-"/>
            </a:pPr>
            <a:r>
              <a:rPr lang="de-DE" sz="1900" b="0" dirty="0">
                <a:solidFill>
                  <a:schemeClr val="tx1"/>
                </a:solidFill>
                <a:sym typeface="Wingdings" panose="05000000000000000000" pitchFamily="2" charset="2"/>
              </a:rPr>
              <a:t>Investoren werden abgeschreckt</a:t>
            </a:r>
          </a:p>
          <a:p>
            <a:pPr marL="342900" indent="-342900">
              <a:buFontTx/>
              <a:buChar char="-"/>
            </a:pPr>
            <a:r>
              <a:rPr lang="de-DE" sz="1900" b="0" dirty="0">
                <a:solidFill>
                  <a:schemeClr val="tx1"/>
                </a:solidFill>
                <a:sym typeface="Wingdings" panose="05000000000000000000" pitchFamily="2" charset="2"/>
              </a:rPr>
              <a:t>Reputationsschaden – auch auf dem Bewerbermarkt </a:t>
            </a:r>
          </a:p>
          <a:p>
            <a:pPr marL="342900" indent="-342900">
              <a:buFontTx/>
              <a:buChar char="-"/>
            </a:pPr>
            <a:r>
              <a:rPr lang="de-DE" sz="1900" b="0" dirty="0">
                <a:solidFill>
                  <a:schemeClr val="tx1"/>
                </a:solidFill>
                <a:sym typeface="Wingdings" panose="05000000000000000000" pitchFamily="2" charset="2"/>
              </a:rPr>
              <a:t>…</a:t>
            </a:r>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8</a:t>
            </a:fld>
            <a:endParaRPr lang="de-DE" dirty="0"/>
          </a:p>
        </p:txBody>
      </p:sp>
    </p:spTree>
    <p:extLst>
      <p:ext uri="{BB962C8B-B14F-4D97-AF65-F5344CB8AC3E}">
        <p14:creationId xmlns:p14="http://schemas.microsoft.com/office/powerpoint/2010/main" val="2828183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995CB6C-3E82-D462-DE71-0A71C8C572B5}"/>
              </a:ext>
            </a:extLst>
          </p:cNvPr>
          <p:cNvSpPr>
            <a:spLocks noGrp="1"/>
          </p:cNvSpPr>
          <p:nvPr>
            <p:ph type="title"/>
          </p:nvPr>
        </p:nvSpPr>
        <p:spPr/>
        <p:txBody>
          <a:bodyPr/>
          <a:lstStyle/>
          <a:p>
            <a:r>
              <a:rPr lang="de-DE" dirty="0"/>
              <a:t>Unternehmerischer Entscheidung</a:t>
            </a:r>
          </a:p>
        </p:txBody>
      </p:sp>
      <p:sp>
        <p:nvSpPr>
          <p:cNvPr id="4" name="Footer Placeholder 3">
            <a:extLst>
              <a:ext uri="{FF2B5EF4-FFF2-40B4-BE49-F238E27FC236}">
                <a16:creationId xmlns:a16="http://schemas.microsoft.com/office/drawing/2014/main" id="{742EEE69-264C-4D62-87E7-53C03525F76C}"/>
              </a:ext>
            </a:extLst>
          </p:cNvPr>
          <p:cNvSpPr>
            <a:spLocks noGrp="1"/>
          </p:cNvSpPr>
          <p:nvPr>
            <p:ph type="ftr" sz="quarter" idx="16"/>
          </p:nvPr>
        </p:nvSpPr>
        <p:spPr/>
        <p:txBody>
          <a:bodyPr/>
          <a:lstStyle/>
          <a:p>
            <a:r>
              <a:rPr lang="de-DE"/>
              <a:t>Private and Confidential</a:t>
            </a:r>
            <a:endParaRPr lang="de-DE" dirty="0"/>
          </a:p>
        </p:txBody>
      </p:sp>
      <p:sp>
        <p:nvSpPr>
          <p:cNvPr id="7" name="Inhaltsplatzhalter 6">
            <a:extLst>
              <a:ext uri="{FF2B5EF4-FFF2-40B4-BE49-F238E27FC236}">
                <a16:creationId xmlns:a16="http://schemas.microsoft.com/office/drawing/2014/main" id="{30B8F17B-BA0D-B3EB-77CC-DBE87B3815BC}"/>
              </a:ext>
            </a:extLst>
          </p:cNvPr>
          <p:cNvSpPr>
            <a:spLocks noGrp="1"/>
          </p:cNvSpPr>
          <p:nvPr>
            <p:ph sz="quarter" idx="15"/>
          </p:nvPr>
        </p:nvSpPr>
        <p:spPr/>
        <p:txBody>
          <a:bodyPr>
            <a:normAutofit fontScale="92500"/>
          </a:bodyPr>
          <a:lstStyle/>
          <a:p>
            <a:r>
              <a:rPr lang="de-DE" sz="2000" b="0" dirty="0">
                <a:solidFill>
                  <a:schemeClr val="tx1"/>
                </a:solidFill>
              </a:rPr>
              <a:t>Vgl. Grundlagenentscheidung des BGH vom 20. September 2011, II ZR 234/09</a:t>
            </a:r>
          </a:p>
          <a:p>
            <a:endParaRPr lang="de-DE" sz="2000" b="0" dirty="0">
              <a:solidFill>
                <a:schemeClr val="tx1"/>
              </a:solidFill>
            </a:endParaRPr>
          </a:p>
          <a:p>
            <a:r>
              <a:rPr lang="de-DE" sz="2000" b="0" dirty="0">
                <a:solidFill>
                  <a:schemeClr val="tx1"/>
                </a:solidFill>
              </a:rPr>
              <a:t>Der Vorstand kann sich exkulpieren: Wendet der Vorstand die Sorgfalt eines ordentlichen und gewissenhaften Geschäftsleiters an, liegt keine Pflichtverletzung vor, wenn das Vorstandsmitglied bei einer unternehmerischen Entscheidung vernünftigerweise annehmen durfte, auf Grundlage angemessener Information zum Wohle der Gesellschaft zu handeln (vgl. § 93 Abs. 1 AktG – Business </a:t>
            </a:r>
            <a:r>
              <a:rPr lang="de-DE" sz="2000" b="0" dirty="0" err="1">
                <a:solidFill>
                  <a:schemeClr val="tx1"/>
                </a:solidFill>
              </a:rPr>
              <a:t>judgement</a:t>
            </a:r>
            <a:r>
              <a:rPr lang="de-DE" sz="2000" b="0" dirty="0">
                <a:solidFill>
                  <a:schemeClr val="tx1"/>
                </a:solidFill>
              </a:rPr>
              <a:t> </a:t>
            </a:r>
            <a:r>
              <a:rPr lang="de-DE" sz="2000" b="0" dirty="0" err="1">
                <a:solidFill>
                  <a:schemeClr val="tx1"/>
                </a:solidFill>
              </a:rPr>
              <a:t>rule</a:t>
            </a:r>
            <a:r>
              <a:rPr lang="de-DE" sz="2000" b="0" dirty="0">
                <a:solidFill>
                  <a:schemeClr val="tx1"/>
                </a:solidFill>
              </a:rPr>
              <a:t>)</a:t>
            </a:r>
          </a:p>
          <a:p>
            <a:endParaRPr lang="de-DE" sz="2000" b="0" dirty="0">
              <a:solidFill>
                <a:schemeClr val="tx1"/>
              </a:solidFill>
            </a:endParaRPr>
          </a:p>
          <a:p>
            <a:r>
              <a:rPr lang="de-DE" sz="2000" b="0" dirty="0">
                <a:solidFill>
                  <a:schemeClr val="tx1"/>
                </a:solidFill>
                <a:sym typeface="Wingdings" panose="05000000000000000000" pitchFamily="2" charset="2"/>
              </a:rPr>
              <a:t>Exkulpation bei Entscheidungen des Vorstandmitglieds, die sich auf die Bewertung externer </a:t>
            </a:r>
            <a:r>
              <a:rPr lang="de-DE" sz="2000" b="0" dirty="0" err="1">
                <a:solidFill>
                  <a:schemeClr val="tx1"/>
                </a:solidFill>
                <a:sym typeface="Wingdings" panose="05000000000000000000" pitchFamily="2" charset="2"/>
              </a:rPr>
              <a:t>Berater:innen</a:t>
            </a:r>
            <a:r>
              <a:rPr lang="de-DE" sz="2000" b="0" dirty="0">
                <a:solidFill>
                  <a:schemeClr val="tx1"/>
                </a:solidFill>
                <a:sym typeface="Wingdings" panose="05000000000000000000" pitchFamily="2" charset="2"/>
              </a:rPr>
              <a:t> stützen, wenn: </a:t>
            </a:r>
          </a:p>
          <a:p>
            <a:pPr marL="342900" indent="-342900">
              <a:buFontTx/>
              <a:buChar char="-"/>
            </a:pPr>
            <a:r>
              <a:rPr lang="de-DE" sz="2000" b="0" dirty="0">
                <a:solidFill>
                  <a:schemeClr val="tx1"/>
                </a:solidFill>
                <a:sym typeface="Wingdings" panose="05000000000000000000" pitchFamily="2" charset="2"/>
              </a:rPr>
              <a:t>der/die </a:t>
            </a:r>
            <a:r>
              <a:rPr lang="de-DE" sz="2000" b="0" dirty="0" err="1">
                <a:solidFill>
                  <a:schemeClr val="tx1"/>
                </a:solidFill>
                <a:sym typeface="Wingdings" panose="05000000000000000000" pitchFamily="2" charset="2"/>
              </a:rPr>
              <a:t>Berater:in</a:t>
            </a:r>
            <a:r>
              <a:rPr lang="de-DE" sz="2000" b="0" dirty="0">
                <a:solidFill>
                  <a:schemeClr val="tx1"/>
                </a:solidFill>
                <a:sym typeface="Wingdings" panose="05000000000000000000" pitchFamily="2" charset="2"/>
              </a:rPr>
              <a:t> sorgfältig ausgewählt wurde</a:t>
            </a:r>
          </a:p>
          <a:p>
            <a:pPr marL="342900" indent="-342900">
              <a:buFontTx/>
              <a:buChar char="-"/>
            </a:pPr>
            <a:r>
              <a:rPr lang="de-DE" sz="2000" b="0" dirty="0">
                <a:solidFill>
                  <a:schemeClr val="tx1"/>
                </a:solidFill>
                <a:sym typeface="Wingdings" panose="05000000000000000000" pitchFamily="2" charset="2"/>
              </a:rPr>
              <a:t>dem/der </a:t>
            </a:r>
            <a:r>
              <a:rPr lang="de-DE" sz="2000" b="0" dirty="0" err="1">
                <a:solidFill>
                  <a:schemeClr val="tx1"/>
                </a:solidFill>
                <a:sym typeface="Wingdings" panose="05000000000000000000" pitchFamily="2" charset="2"/>
              </a:rPr>
              <a:t>Berater:in</a:t>
            </a:r>
            <a:r>
              <a:rPr lang="de-DE" sz="2000" b="0" dirty="0">
                <a:solidFill>
                  <a:schemeClr val="tx1"/>
                </a:solidFill>
                <a:sym typeface="Wingdings" panose="05000000000000000000" pitchFamily="2" charset="2"/>
              </a:rPr>
              <a:t> der vollständige Sachverhalt unterbreitet wurde</a:t>
            </a:r>
          </a:p>
          <a:p>
            <a:pPr marL="342900" indent="-342900">
              <a:buFontTx/>
              <a:buChar char="-"/>
            </a:pPr>
            <a:r>
              <a:rPr lang="de-DE" sz="2000" b="0" dirty="0">
                <a:solidFill>
                  <a:schemeClr val="tx1"/>
                </a:solidFill>
                <a:sym typeface="Wingdings" panose="05000000000000000000" pitchFamily="2" charset="2"/>
              </a:rPr>
              <a:t>die Stellungnahmen des/der </a:t>
            </a:r>
            <a:r>
              <a:rPr lang="de-DE" sz="2000" b="0" dirty="0" err="1">
                <a:solidFill>
                  <a:schemeClr val="tx1"/>
                </a:solidFill>
                <a:sym typeface="Wingdings" panose="05000000000000000000" pitchFamily="2" charset="2"/>
              </a:rPr>
              <a:t>Beraters:in</a:t>
            </a:r>
            <a:r>
              <a:rPr lang="de-DE" sz="2000" b="0" dirty="0">
                <a:solidFill>
                  <a:schemeClr val="tx1"/>
                </a:solidFill>
                <a:sym typeface="Wingdings" panose="05000000000000000000" pitchFamily="2" charset="2"/>
              </a:rPr>
              <a:t> einer Plausibilitätskontrolle unterzogen wurden.</a:t>
            </a:r>
          </a:p>
          <a:p>
            <a:endParaRPr lang="de-DE" sz="1900" dirty="0"/>
          </a:p>
        </p:txBody>
      </p:sp>
      <p:sp>
        <p:nvSpPr>
          <p:cNvPr id="5" name="Slide Number Placeholder 4">
            <a:extLst>
              <a:ext uri="{FF2B5EF4-FFF2-40B4-BE49-F238E27FC236}">
                <a16:creationId xmlns:a16="http://schemas.microsoft.com/office/drawing/2014/main" id="{D8A0D83C-9C45-43A1-B282-9831A8EB415A}"/>
              </a:ext>
            </a:extLst>
          </p:cNvPr>
          <p:cNvSpPr>
            <a:spLocks noGrp="1"/>
          </p:cNvSpPr>
          <p:nvPr>
            <p:ph type="sldNum" sz="quarter" idx="17"/>
          </p:nvPr>
        </p:nvSpPr>
        <p:spPr/>
        <p:txBody>
          <a:bodyPr/>
          <a:lstStyle/>
          <a:p>
            <a:fld id="{D8ADDC3C-4EB0-4059-8B7C-A756E30D0F5F}" type="slidenum">
              <a:rPr lang="de-DE" smtClean="0"/>
              <a:pPr/>
              <a:t>9</a:t>
            </a:fld>
            <a:endParaRPr lang="de-DE" dirty="0"/>
          </a:p>
        </p:txBody>
      </p:sp>
    </p:spTree>
    <p:extLst>
      <p:ext uri="{BB962C8B-B14F-4D97-AF65-F5344CB8AC3E}">
        <p14:creationId xmlns:p14="http://schemas.microsoft.com/office/powerpoint/2010/main" val="15736586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ROCHETLANGUAGETAG" val="English (United Kingdom)"/>
  <p:tag name="SLIDEBANNERCROPPING" val="2"/>
  <p:tag name="TITLESLIDE2LINES" val="True"/>
  <p:tag name="TAYLORWESSINGVALIDPRESENTATION" val="True"/>
  <p:tag name="TAYLORWESSINGVALID" val="True"/>
  <p:tag name="FULLSLIDEIMAGE" val="Default Image"/>
  <p:tag name="SLIDEBANNERDIFFERENT" val="False"/>
  <p:tag name="SLIDEBANNERIMAGE" val="Default Image"/>
  <p:tag name="PRESENTATIONTEXTLANGUAGE" val="German"/>
  <p:tag name="PRESENTATIONTEXTOFFICE" val="Germany"/>
  <p:tag name="PRESENTATIONVERSION" val="1.21"/>
</p:tagLst>
</file>

<file path=ppt/theme/theme1.xml><?xml version="1.0" encoding="utf-8"?>
<a:theme xmlns:a="http://schemas.openxmlformats.org/drawingml/2006/main" name="TW Template (Screen)">
  <a:themeElements>
    <a:clrScheme name="Custom 6">
      <a:dk1>
        <a:srgbClr val="253746"/>
      </a:dk1>
      <a:lt1>
        <a:sysClr val="window" lastClr="FFFFFF"/>
      </a:lt1>
      <a:dk2>
        <a:srgbClr val="141B4D"/>
      </a:dk2>
      <a:lt2>
        <a:srgbClr val="D9D9D6"/>
      </a:lt2>
      <a:accent1>
        <a:srgbClr val="141B4D"/>
      </a:accent1>
      <a:accent2>
        <a:srgbClr val="1D428A"/>
      </a:accent2>
      <a:accent3>
        <a:srgbClr val="00C389"/>
      </a:accent3>
      <a:accent4>
        <a:srgbClr val="007B4B"/>
      </a:accent4>
      <a:accent5>
        <a:srgbClr val="5B6770"/>
      </a:accent5>
      <a:accent6>
        <a:srgbClr val="D9D9D6"/>
      </a:accent6>
      <a:hlink>
        <a:srgbClr val="0F1C44"/>
      </a:hlink>
      <a:folHlink>
        <a:srgbClr val="0F1C44"/>
      </a:folHlink>
    </a:clrScheme>
    <a:fontScheme name="Taylor Wess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000" dirty="0" smtClean="0">
            <a:latin typeface="Arial" panose="020B0604020202020204" pitchFamily="34" charset="0"/>
            <a:cs typeface="Arial" panose="020B0604020202020204" pitchFamily="34" charset="0"/>
          </a:defRPr>
        </a:defPPr>
      </a:lstStyle>
    </a:txDef>
  </a:objectDefaults>
  <a:extraClrSchemeLst/>
  <a:custClrLst>
    <a:custClr name="Yellow">
      <a:srgbClr val="FBDD40"/>
    </a:custClr>
    <a:custClr name="Sky blue">
      <a:srgbClr val="00A9E0"/>
    </a:custClr>
    <a:custClr name="Rose">
      <a:srgbClr val="E31C79"/>
    </a:custClr>
    <a:custClr name="Red">
      <a:srgbClr val="DA291C"/>
    </a:custClr>
  </a:custClrLst>
  <a:extLst>
    <a:ext uri="{05A4C25C-085E-4340-85A3-A5531E510DB2}">
      <thm15:themeFamily xmlns:thm15="http://schemas.microsoft.com/office/thememl/2012/main" name="TW Presentation.potx" id="{13DC35EA-3109-4FF0-99D0-B1A2EC1DC763}" vid="{3DC0E2F4-8EA7-4865-A836-EAC4022B10F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1AA2DEA24BBB246A2210AE42E40DF70" ma:contentTypeVersion="2" ma:contentTypeDescription="Ein neues Dokument erstellen." ma:contentTypeScope="" ma:versionID="9fd103645af4983bfff239e43f16b5e1">
  <xsd:schema xmlns:xsd="http://www.w3.org/2001/XMLSchema" xmlns:xs="http://www.w3.org/2001/XMLSchema" xmlns:p="http://schemas.microsoft.com/office/2006/metadata/properties" xmlns:ns1="http://schemas.microsoft.com/sharepoint/v3" xmlns:ns2="2dc15f79-33a7-49fb-9eec-a8a731d05c3b" targetNamespace="http://schemas.microsoft.com/office/2006/metadata/properties" ma:root="true" ma:fieldsID="2077a9b91dcee8e7c95c23ed4194d810" ns1:_="" ns2:_="">
    <xsd:import namespace="http://schemas.microsoft.com/sharepoint/v3"/>
    <xsd:import namespace="2dc15f79-33a7-49fb-9eec-a8a731d05c3b"/>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hidden="true"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dc15f79-33a7-49fb-9eec-a8a731d05c3b"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96CEE9A-7DD7-4398-A7CD-64CFD06F36F7}"/>
</file>

<file path=customXml/itemProps2.xml><?xml version="1.0" encoding="utf-8"?>
<ds:datastoreItem xmlns:ds="http://schemas.openxmlformats.org/officeDocument/2006/customXml" ds:itemID="{C8726329-076C-40F1-AA22-2799E5306A84}"/>
</file>

<file path=customXml/itemProps3.xml><?xml version="1.0" encoding="utf-8"?>
<ds:datastoreItem xmlns:ds="http://schemas.openxmlformats.org/officeDocument/2006/customXml" ds:itemID="{6D43E822-50A3-42C5-B400-9C9D0C32A8C4}"/>
</file>

<file path=docMetadata/LabelInfo.xml><?xml version="1.0" encoding="utf-8"?>
<clbl:labelList xmlns:clbl="http://schemas.microsoft.com/office/2020/mipLabelMetadata">
  <clbl:label id="{dba32d6a-6967-4251-b698-e542f09bffc1}" enabled="0" method="" siteId="{dba32d6a-6967-4251-b698-e542f09bffc1}" removed="1"/>
</clbl:labelList>
</file>

<file path=docProps/app.xml><?xml version="1.0" encoding="utf-8"?>
<Properties xmlns="http://schemas.openxmlformats.org/officeDocument/2006/extended-properties" xmlns:vt="http://schemas.openxmlformats.org/officeDocument/2006/docPropsVTypes">
  <Template>TW Presentation</Template>
  <TotalTime>0</TotalTime>
  <Words>2252</Words>
  <Application>Microsoft Office PowerPoint</Application>
  <PresentationFormat>Custom</PresentationFormat>
  <Paragraphs>296</Paragraphs>
  <Slides>28</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Wingdings</vt:lpstr>
      <vt:lpstr>Wingdings 3</vt:lpstr>
      <vt:lpstr>TW Template (Screen)</vt:lpstr>
      <vt:lpstr>Arbeits- und Gesundheitsschutz-Compliance</vt:lpstr>
      <vt:lpstr>Fallstudie – ein Beispiel </vt:lpstr>
      <vt:lpstr>Beispiel für die Arbeitszeitkontrollen </vt:lpstr>
      <vt:lpstr>Grundlagen Compliance </vt:lpstr>
      <vt:lpstr>Grundlagen Compliance </vt:lpstr>
      <vt:lpstr>Grundlagen Compliance </vt:lpstr>
      <vt:lpstr>Grundlagen Compliance </vt:lpstr>
      <vt:lpstr>Grundlagen Compliance </vt:lpstr>
      <vt:lpstr>Unternehmerischer Entscheidung</vt:lpstr>
      <vt:lpstr>Zwischenfazit zur Fallstudie </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Arbeitsschutz-Compliance</vt:lpstr>
      <vt:lpstr>PowerPoint Presentation</vt:lpstr>
      <vt:lpstr>PowerPoint Presentation</vt:lpstr>
    </vt:vector>
  </TitlesOfParts>
  <Company>Taylor Wessing PartG mbB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Arbeits- und Gesundheitsschutz-Compliance</dc:title>
  <dc:creator>TaylorWessing</dc:creator>
  <cp:lastModifiedBy>TaylorWessing</cp:lastModifiedBy>
  <cp:revision>4</cp:revision>
  <dcterms:created xsi:type="dcterms:W3CDTF">2024-06-12T09:25:08Z</dcterms:created>
  <dcterms:modified xsi:type="dcterms:W3CDTF">2026-06-03T10:10:52Z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Name">
    <vt:lpwstr>TW Template (Screen)</vt:lpwstr>
  </property>
  <property fmtid="{D5CDD505-2E9C-101B-9397-08002B2CF9AE}" pid="3" name="TemplateDate">
    <vt:lpwstr>7 April 2020</vt:lpwstr>
  </property>
  <property fmtid="{D5CDD505-2E9C-101B-9397-08002B2CF9AE}" pid="4" name="TemplateVersion">
    <vt:lpwstr>1.13</vt:lpwstr>
  </property>
  <property fmtid="{D5CDD505-2E9C-101B-9397-08002B2CF9AE}" pid="5" name="ContentTypeId">
    <vt:lpwstr>0x010100C1AA2DEA24BBB246A2210AE42E40DF70</vt:lpwstr>
  </property>
</Properties>
</file>